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4"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9144000" cy="5143500" type="screen16x9"/>
  <p:notesSz cx="6858000" cy="9144000"/>
  <p:embeddedFontLst>
    <p:embeddedFont>
      <p:font typeface="Barlow" panose="00000500000000000000" pitchFamily="2" charset="0"/>
      <p:regular r:id="rId49"/>
      <p:bold r:id="rId50"/>
      <p:italic r:id="rId51"/>
      <p:boldItalic r:id="rId52"/>
    </p:embeddedFont>
    <p:embeddedFont>
      <p:font typeface="Barlow Light" panose="00000400000000000000" pitchFamily="2" charset="0"/>
      <p:regular r:id="rId53"/>
      <p:bold r:id="rId54"/>
      <p:italic r:id="rId55"/>
      <p:boldItalic r:id="rId56"/>
    </p:embeddedFont>
    <p:embeddedFont>
      <p:font typeface="Proxima Nova Semibold" panose="020B0604020202020204" charset="0"/>
      <p:regular r:id="rId57"/>
      <p:bold r:id="rId58"/>
      <p:boldItalic r:id="rId59"/>
    </p:embeddedFont>
    <p:embeddedFont>
      <p:font typeface="Raleway" pitchFamily="2" charset="0"/>
      <p:regular r:id="rId60"/>
      <p:bold r:id="rId61"/>
      <p:italic r:id="rId62"/>
      <p:boldItalic r:id="rId63"/>
    </p:embeddedFont>
    <p:embeddedFont>
      <p:font typeface="Raleway Medium" pitchFamily="2" charset="0"/>
      <p:regular r:id="rId64"/>
      <p:bold r:id="rId65"/>
      <p:italic r:id="rId66"/>
      <p:boldItalic r:id="rId67"/>
    </p:embeddedFont>
    <p:embeddedFont>
      <p:font typeface="Raleway SemiBold" pitchFamily="2"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45" autoAdjust="0"/>
    <p:restoredTop sz="96814" autoAdjust="0"/>
  </p:normalViewPr>
  <p:slideViewPr>
    <p:cSldViewPr snapToGrid="0">
      <p:cViewPr varScale="1">
        <p:scale>
          <a:sx n="172" d="100"/>
          <a:sy n="172" d="100"/>
        </p:scale>
        <p:origin x="126"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3.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 name="Google Shape;4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450">
              <a:solidFill>
                <a:srgbClr val="373A3C"/>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9" name="Google Shape;47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450">
              <a:solidFill>
                <a:srgbClr val="373A3C"/>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450">
              <a:solidFill>
                <a:srgbClr val="373A3C"/>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 name="Google Shape;50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Fundamental part of your everyday life.</a:t>
            </a:r>
            <a:endParaRPr/>
          </a:p>
          <a:p>
            <a:pPr marL="0" lvl="0" indent="0" algn="l" rtl="0">
              <a:lnSpc>
                <a:spcPct val="100000"/>
              </a:lnSpc>
              <a:spcBef>
                <a:spcPts val="0"/>
              </a:spcBef>
              <a:spcAft>
                <a:spcPts val="0"/>
              </a:spcAft>
              <a:buSzPts val="1400"/>
              <a:buNone/>
            </a:pPr>
            <a:r>
              <a:rPr lang="tr-TR"/>
              <a:t>You’re going to use everyday. It’s very important to understand the concept. </a:t>
            </a:r>
            <a:endParaRPr/>
          </a:p>
          <a:p>
            <a:pPr marL="0" lvl="0" indent="0" algn="l" rtl="0">
              <a:lnSpc>
                <a:spcPct val="100000"/>
              </a:lnSpc>
              <a:spcBef>
                <a:spcPts val="0"/>
              </a:spcBef>
              <a:spcAft>
                <a:spcPts val="0"/>
              </a:spcAft>
              <a:buSzPts val="1400"/>
              <a:buNone/>
            </a:pPr>
            <a:r>
              <a:rPr lang="tr-TR"/>
              <a:t>Interview questions you’ll be asked a lot about this subject.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Daily use. if you don’t know how to use it it’s going to create a problem.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You write your code, you can store your code in your computer right now.</a:t>
            </a:r>
            <a:endParaRPr/>
          </a:p>
          <a:p>
            <a:pPr marL="0" lvl="0" indent="0" algn="l" rtl="0">
              <a:lnSpc>
                <a:spcPct val="100000"/>
              </a:lnSpc>
              <a:spcBef>
                <a:spcPts val="0"/>
              </a:spcBef>
              <a:spcAft>
                <a:spcPts val="0"/>
              </a:spcAft>
              <a:buSzPts val="1400"/>
              <a:buNone/>
            </a:pPr>
            <a:r>
              <a:rPr lang="tr-TR"/>
              <a:t>In IT environment, your computer is not reliable, you can drop your computer, you can lose it, </a:t>
            </a:r>
            <a:endParaRPr/>
          </a:p>
          <a:p>
            <a:pPr marL="0" lvl="0" indent="0" algn="l" rtl="0">
              <a:lnSpc>
                <a:spcPct val="100000"/>
              </a:lnSpc>
              <a:spcBef>
                <a:spcPts val="0"/>
              </a:spcBef>
              <a:spcAft>
                <a:spcPts val="0"/>
              </a:spcAft>
              <a:buSzPts val="1400"/>
              <a:buNone/>
            </a:pPr>
            <a:r>
              <a:rPr lang="tr-TR"/>
              <a:t>You need to make a lot of copies and backup. </a:t>
            </a:r>
            <a:endParaRPr/>
          </a:p>
          <a:p>
            <a:pPr marL="0" lvl="0" indent="0" algn="l" rtl="0">
              <a:lnSpc>
                <a:spcPct val="100000"/>
              </a:lnSpc>
              <a:spcBef>
                <a:spcPts val="0"/>
              </a:spcBef>
              <a:spcAft>
                <a:spcPts val="0"/>
              </a:spcAft>
              <a:buSzPts val="1400"/>
              <a:buNone/>
            </a:pPr>
            <a:r>
              <a:rPr lang="tr-TR"/>
              <a:t>How would you do it? If you want to save your files, would you put version numbers? Date? etc.</a:t>
            </a:r>
            <a:endParaRPr/>
          </a:p>
          <a:p>
            <a:pPr marL="0" lvl="0" indent="0" algn="l" rtl="0">
              <a:lnSpc>
                <a:spcPct val="100000"/>
              </a:lnSpc>
              <a:spcBef>
                <a:spcPts val="0"/>
              </a:spcBef>
              <a:spcAft>
                <a:spcPts val="0"/>
              </a:spcAft>
              <a:buSzPts val="1400"/>
              <a:buNone/>
            </a:pPr>
            <a:r>
              <a:rPr lang="tr-TR"/>
              <a:t>version 1, version 2, version 3.</a:t>
            </a:r>
            <a:endParaRPr/>
          </a:p>
          <a:p>
            <a:pPr marL="0" lvl="0" indent="0" algn="l" rtl="0">
              <a:lnSpc>
                <a:spcPct val="100000"/>
              </a:lnSpc>
              <a:spcBef>
                <a:spcPts val="0"/>
              </a:spcBef>
              <a:spcAft>
                <a:spcPts val="0"/>
              </a:spcAft>
              <a:buSzPts val="1400"/>
              <a:buNone/>
            </a:pPr>
            <a:r>
              <a:rPr lang="tr-TR"/>
              <a:t>You will not need versioning file anymore.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But at the end of the day you need to store your code in somewhere safe, which is cloud. </a:t>
            </a:r>
            <a:endParaRPr/>
          </a:p>
          <a:p>
            <a:pPr marL="0" lvl="0" indent="0" algn="l" rtl="0">
              <a:lnSpc>
                <a:spcPct val="100000"/>
              </a:lnSpc>
              <a:spcBef>
                <a:spcPts val="0"/>
              </a:spcBef>
              <a:spcAft>
                <a:spcPts val="0"/>
              </a:spcAft>
              <a:buSzPts val="1400"/>
              <a:buNone/>
            </a:pPr>
            <a:r>
              <a:rPr lang="tr-TR"/>
              <a:t>The name of the cloud might be different Github, Bitbucket, Gitlab etc. </a:t>
            </a:r>
            <a:endParaRPr/>
          </a:p>
          <a:p>
            <a:pPr marL="0" lvl="0" indent="0" algn="l" rtl="0">
              <a:lnSpc>
                <a:spcPct val="100000"/>
              </a:lnSpc>
              <a:spcBef>
                <a:spcPts val="0"/>
              </a:spcBef>
              <a:spcAft>
                <a:spcPts val="0"/>
              </a:spcAft>
              <a:buSzPts val="1400"/>
              <a:buNone/>
            </a:pPr>
            <a:r>
              <a:rPr lang="tr-TR"/>
              <a:t>But the application used in every case is Git.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Code: Money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Compare: previous version of the code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Collaboration &amp; teamwork: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Bad guy :) Code reviews. Team mate/Team lead. They can improve or correct the code. </a:t>
            </a:r>
            <a:endParaRPr/>
          </a:p>
          <a:p>
            <a:pPr marL="0" lvl="0" indent="0" algn="l" rtl="0">
              <a:lnSpc>
                <a:spcPct val="100000"/>
              </a:lnSpc>
              <a:spcBef>
                <a:spcPts val="0"/>
              </a:spcBef>
              <a:spcAft>
                <a:spcPts val="0"/>
              </a:spcAft>
              <a:buSzPts val="1400"/>
              <a:buNone/>
            </a:pPr>
            <a:r>
              <a:rPr lang="tr-TR"/>
              <a:t>Engineer making $200K, but can cause problem worth millions of dollars.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Database.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Storing the data as files.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Git stores the data as objects. </a:t>
            </a:r>
            <a:endParaRPr/>
          </a:p>
          <a:p>
            <a:pPr marL="0" lvl="0" indent="0" algn="l" rtl="0">
              <a:lnSpc>
                <a:spcPct val="100000"/>
              </a:lnSpc>
              <a:spcBef>
                <a:spcPts val="0"/>
              </a:spcBef>
              <a:spcAft>
                <a:spcPts val="0"/>
              </a:spcAft>
              <a:buSzPts val="1400"/>
              <a:buNone/>
            </a:pPr>
            <a:r>
              <a:rPr lang="tr-TR"/>
              <a:t>SHA1</a:t>
            </a:r>
            <a:endParaRPr/>
          </a:p>
          <a:p>
            <a:pPr marL="0" lvl="0" indent="0" algn="l" rtl="0">
              <a:lnSpc>
                <a:spcPct val="100000"/>
              </a:lnSpc>
              <a:spcBef>
                <a:spcPts val="0"/>
              </a:spcBef>
              <a:spcAft>
                <a:spcPts val="0"/>
              </a:spcAft>
              <a:buSzPts val="1400"/>
              <a:buNone/>
            </a:pPr>
            <a:endParaRPr/>
          </a:p>
          <a:p>
            <a:pPr marL="0" lvl="0" indent="0" algn="l" rtl="0">
              <a:lnSpc>
                <a:spcPct val="115000"/>
              </a:lnSpc>
              <a:spcBef>
                <a:spcPts val="0"/>
              </a:spcBef>
              <a:spcAft>
                <a:spcPts val="0"/>
              </a:spcAft>
              <a:buSzPts val="1400"/>
              <a:buNone/>
            </a:pPr>
            <a:r>
              <a:rPr lang="tr-TR">
                <a:latin typeface="Calibri"/>
                <a:ea typeface="Calibri"/>
                <a:cs typeface="Calibri"/>
                <a:sym typeface="Calibri"/>
              </a:rPr>
              <a:t>Collaboration - Testers, Developers, DevOps Engineer</a:t>
            </a:r>
            <a:endParaRPr>
              <a:latin typeface="Calibri"/>
              <a:ea typeface="Calibri"/>
              <a:cs typeface="Calibri"/>
              <a:sym typeface="Calibri"/>
            </a:endParaRPr>
          </a:p>
          <a:p>
            <a:pPr marL="0" lvl="0" indent="0" algn="l" rtl="0">
              <a:lnSpc>
                <a:spcPct val="115000"/>
              </a:lnSpc>
              <a:spcBef>
                <a:spcPts val="0"/>
              </a:spcBef>
              <a:spcAft>
                <a:spcPts val="0"/>
              </a:spcAft>
              <a:buSzPts val="1400"/>
              <a:buNone/>
            </a:pPr>
            <a:r>
              <a:rPr lang="tr-TR">
                <a:latin typeface="Calibri"/>
                <a:ea typeface="Calibri"/>
                <a:cs typeface="Calibri"/>
                <a:sym typeface="Calibri"/>
              </a:rPr>
              <a:t>Communication will be on Git</a:t>
            </a:r>
            <a:endParaRPr>
              <a:latin typeface="Calibri"/>
              <a:ea typeface="Calibri"/>
              <a:cs typeface="Calibri"/>
              <a:sym typeface="Calibri"/>
            </a:endParaRPr>
          </a:p>
          <a:p>
            <a:pPr marL="0" lvl="0" indent="0" algn="l" rtl="0">
              <a:lnSpc>
                <a:spcPct val="115000"/>
              </a:lnSpc>
              <a:spcBef>
                <a:spcPts val="0"/>
              </a:spcBef>
              <a:spcAft>
                <a:spcPts val="0"/>
              </a:spcAft>
              <a:buSzPts val="1400"/>
              <a:buNone/>
            </a:pPr>
            <a:r>
              <a:rPr lang="tr-TR">
                <a:latin typeface="Calibri"/>
                <a:ea typeface="Calibri"/>
                <a:cs typeface="Calibri"/>
                <a:sym typeface="Calibri"/>
              </a:rPr>
              <a:t>Pipeline CI/CD : Test automation to CI/CD is impossible</a:t>
            </a:r>
            <a:endParaRPr>
              <a:latin typeface="Calibri"/>
              <a:ea typeface="Calibri"/>
              <a:cs typeface="Calibri"/>
              <a:sym typeface="Calibri"/>
            </a:endParaRPr>
          </a:p>
          <a:p>
            <a:pPr marL="0" lvl="0" indent="0" algn="l" rtl="0">
              <a:lnSpc>
                <a:spcPct val="115000"/>
              </a:lnSpc>
              <a:spcBef>
                <a:spcPts val="0"/>
              </a:spcBef>
              <a:spcAft>
                <a:spcPts val="0"/>
              </a:spcAft>
              <a:buSzPts val="1400"/>
              <a:buNone/>
            </a:pPr>
            <a:r>
              <a:rPr lang="tr-TR">
                <a:latin typeface="Calibri"/>
                <a:ea typeface="Calibri"/>
                <a:cs typeface="Calibri"/>
                <a:sym typeface="Calibri"/>
              </a:rPr>
              <a:t>Early testing : Fast feedback. Testing is a matter</a:t>
            </a:r>
            <a:endParaRPr>
              <a:latin typeface="Calibri"/>
              <a:ea typeface="Calibri"/>
              <a:cs typeface="Calibri"/>
              <a:sym typeface="Calibri"/>
            </a:endParaRPr>
          </a:p>
          <a:p>
            <a:pPr marL="0" lvl="0" indent="0" algn="l" rtl="0">
              <a:lnSpc>
                <a:spcPct val="115000"/>
              </a:lnSpc>
              <a:spcBef>
                <a:spcPts val="0"/>
              </a:spcBef>
              <a:spcAft>
                <a:spcPts val="0"/>
              </a:spcAft>
              <a:buSzPts val="1400"/>
              <a:buNone/>
            </a:pPr>
            <a:r>
              <a:rPr lang="tr-TR">
                <a:latin typeface="Calibri"/>
                <a:ea typeface="Calibri"/>
                <a:cs typeface="Calibri"/>
                <a:sym typeface="Calibri"/>
              </a:rPr>
              <a:t>Learning : Gateaway to more advanced …</a:t>
            </a:r>
            <a:endParaRPr>
              <a:latin typeface="Calibri"/>
              <a:ea typeface="Calibri"/>
              <a:cs typeface="Calibri"/>
              <a:sym typeface="Calibri"/>
            </a:endParaRPr>
          </a:p>
          <a:p>
            <a:pPr marL="0" lvl="0" indent="0" algn="l" rtl="0">
              <a:lnSpc>
                <a:spcPct val="115000"/>
              </a:lnSpc>
              <a:spcBef>
                <a:spcPts val="0"/>
              </a:spcBef>
              <a:spcAft>
                <a:spcPts val="0"/>
              </a:spcAft>
              <a:buSzPts val="1400"/>
              <a:buNone/>
            </a:pPr>
            <a:r>
              <a:rPr lang="tr-TR">
                <a:latin typeface="Calibri"/>
                <a:ea typeface="Calibri"/>
                <a:cs typeface="Calibri"/>
                <a:sym typeface="Calibri"/>
              </a:rPr>
              <a:t>Bash scripting, pipeline integration etc.</a:t>
            </a:r>
            <a:endParaRPr>
              <a:latin typeface="Calibri"/>
              <a:ea typeface="Calibri"/>
              <a:cs typeface="Calibri"/>
              <a:sym typeface="Calibri"/>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1" name="Google Shape;57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450">
              <a:solidFill>
                <a:srgbClr val="373A3C"/>
              </a:solidFill>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1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6" name="Google Shape;58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Let’s start getting our hands dirty.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Step by step.</a:t>
            </a:r>
            <a:endParaRPr/>
          </a:p>
          <a:p>
            <a:pPr marL="0" lvl="0" indent="0" algn="l" rtl="0">
              <a:lnSpc>
                <a:spcPct val="100000"/>
              </a:lnSpc>
              <a:spcBef>
                <a:spcPts val="0"/>
              </a:spcBef>
              <a:spcAft>
                <a:spcPts val="0"/>
              </a:spcAft>
              <a:buSzPts val="1400"/>
              <a:buNone/>
            </a:pPr>
            <a:r>
              <a:rPr lang="tr-TR"/>
              <a:t>Try to do whatever I do. </a:t>
            </a:r>
            <a:endParaRPr/>
          </a:p>
          <a:p>
            <a:pPr marL="0" lvl="0" indent="0" algn="l" rtl="0">
              <a:lnSpc>
                <a:spcPct val="100000"/>
              </a:lnSpc>
              <a:spcBef>
                <a:spcPts val="0"/>
              </a:spcBef>
              <a:spcAft>
                <a:spcPts val="0"/>
              </a:spcAft>
              <a:buSzPts val="1400"/>
              <a:buNone/>
            </a:pPr>
            <a:r>
              <a:rPr lang="tr-TR"/>
              <a:t>What is CLI?</a:t>
            </a:r>
            <a:endParaRPr/>
          </a:p>
          <a:p>
            <a:pPr marL="0" lvl="0" indent="0" algn="l" rtl="0">
              <a:lnSpc>
                <a:spcPct val="100000"/>
              </a:lnSpc>
              <a:spcBef>
                <a:spcPts val="0"/>
              </a:spcBef>
              <a:spcAft>
                <a:spcPts val="0"/>
              </a:spcAft>
              <a:buSzPts val="1400"/>
              <a:buNone/>
            </a:pPr>
            <a:r>
              <a:rPr lang="tr-TR"/>
              <a:t>Why do we use CLI over GUI?</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Some CLI commands. You’ll see more commands tomorrow. It’s a demo only.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Repository is not only your files but also all the information about the changes made on your project files.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Repo can live in your computer or remotely on hosted server (cloud)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Let’s see what it looks like?</a:t>
            </a:r>
            <a:endParaRPr/>
          </a:p>
          <a:p>
            <a:pPr marL="0" lvl="0" indent="0" algn="l" rtl="0">
              <a:lnSpc>
                <a:spcPct val="100000"/>
              </a:lnSpc>
              <a:spcBef>
                <a:spcPts val="0"/>
              </a:spcBef>
              <a:spcAft>
                <a:spcPts val="0"/>
              </a:spcAft>
              <a:buSzPts val="1400"/>
              <a:buNone/>
            </a:pPr>
            <a:r>
              <a:rPr lang="tr-TR"/>
              <a:t>Git doesn’t care about working directory a lot. </a:t>
            </a:r>
            <a:endParaRPr/>
          </a:p>
          <a:p>
            <a:pPr marL="0" lvl="0" indent="0" algn="l" rtl="0">
              <a:lnSpc>
                <a:spcPct val="100000"/>
              </a:lnSpc>
              <a:spcBef>
                <a:spcPts val="0"/>
              </a:spcBef>
              <a:spcAft>
                <a:spcPts val="0"/>
              </a:spcAft>
              <a:buSzPts val="1400"/>
              <a:buNone/>
            </a:pPr>
            <a:r>
              <a:rPr lang="tr-TR"/>
              <a:t>Because it can be changed immediately.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Desktop create a folder named projects</a:t>
            </a:r>
            <a:endParaRPr/>
          </a:p>
          <a:p>
            <a:pPr marL="0" lvl="0" indent="0" algn="l" rtl="0">
              <a:lnSpc>
                <a:spcPct val="100000"/>
              </a:lnSpc>
              <a:spcBef>
                <a:spcPts val="0"/>
              </a:spcBef>
              <a:spcAft>
                <a:spcPts val="0"/>
              </a:spcAft>
              <a:buSzPts val="1400"/>
              <a:buNone/>
            </a:pPr>
            <a:r>
              <a:rPr lang="tr-TR"/>
              <a:t>capital-one-project</a:t>
            </a:r>
            <a:endParaRPr/>
          </a:p>
          <a:p>
            <a:pPr marL="0" lvl="0" indent="0" algn="l" rtl="0">
              <a:lnSpc>
                <a:spcPct val="100000"/>
              </a:lnSpc>
              <a:spcBef>
                <a:spcPts val="0"/>
              </a:spcBef>
              <a:spcAft>
                <a:spcPts val="0"/>
              </a:spcAft>
              <a:buSzPts val="1400"/>
              <a:buNone/>
            </a:pPr>
            <a:r>
              <a:rPr lang="tr-TR"/>
              <a:t>check git is installed correctly</a:t>
            </a:r>
            <a:endParaRPr/>
          </a:p>
          <a:p>
            <a:pPr marL="0" lvl="0" indent="0" algn="l" rtl="0">
              <a:lnSpc>
                <a:spcPct val="100000"/>
              </a:lnSpc>
              <a:spcBef>
                <a:spcPts val="0"/>
              </a:spcBef>
              <a:spcAft>
                <a:spcPts val="0"/>
              </a:spcAft>
              <a:buSzPts val="1400"/>
              <a:buNone/>
            </a:pPr>
            <a:r>
              <a:rPr lang="tr-TR"/>
              <a:t>git config --global user.name “Name”</a:t>
            </a:r>
            <a:endParaRPr/>
          </a:p>
          <a:p>
            <a:pPr marL="0" lvl="0" indent="0" algn="l" rtl="0">
              <a:lnSpc>
                <a:spcPct val="100000"/>
              </a:lnSpc>
              <a:spcBef>
                <a:spcPts val="0"/>
              </a:spcBef>
              <a:spcAft>
                <a:spcPts val="0"/>
              </a:spcAft>
              <a:buSzPts val="1400"/>
              <a:buNone/>
            </a:pPr>
            <a:r>
              <a:rPr lang="tr-TR"/>
              <a:t>git config --global user.email</a:t>
            </a:r>
            <a:endParaRPr/>
          </a:p>
          <a:p>
            <a:pPr marL="0" lvl="0" indent="0" algn="l" rtl="0">
              <a:lnSpc>
                <a:spcPct val="100000"/>
              </a:lnSpc>
              <a:spcBef>
                <a:spcPts val="0"/>
              </a:spcBef>
              <a:spcAft>
                <a:spcPts val="0"/>
              </a:spcAft>
              <a:buSzPts val="1400"/>
              <a:buNone/>
            </a:pPr>
            <a:r>
              <a:rPr lang="tr-TR"/>
              <a:t>git init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b="1">
                <a:solidFill>
                  <a:schemeClr val="dk1"/>
                </a:solidFill>
              </a:rPr>
              <a:t>Hard or Easy</a:t>
            </a:r>
            <a:endParaRPr b="1">
              <a:solidFill>
                <a:schemeClr val="dk1"/>
              </a:solidFill>
            </a:endParaRPr>
          </a:p>
          <a:p>
            <a:pPr marL="0" lvl="0" indent="0" algn="l" rtl="0">
              <a:lnSpc>
                <a:spcPct val="100000"/>
              </a:lnSpc>
              <a:spcBef>
                <a:spcPts val="0"/>
              </a:spcBef>
              <a:spcAft>
                <a:spcPts val="0"/>
              </a:spcAft>
              <a:buSzPts val="1400"/>
              <a:buNone/>
            </a:pPr>
            <a:r>
              <a:rPr lang="tr-TR">
                <a:solidFill>
                  <a:schemeClr val="dk1"/>
                </a:solidFill>
              </a:rPr>
              <a:t>Use this template to do a quick temperature check and self-reflection about the homework. You can learn which students might have struggled with the assignment and therefore might need more attention today.</a:t>
            </a:r>
            <a:endParaRPr>
              <a:solidFill>
                <a:schemeClr val="dk1"/>
              </a:solidFill>
            </a:endParaRPr>
          </a:p>
          <a:p>
            <a:pPr marL="0" lvl="0" indent="0" algn="l" rtl="0">
              <a:lnSpc>
                <a:spcPct val="100000"/>
              </a:lnSpc>
              <a:spcBef>
                <a:spcPts val="0"/>
              </a:spcBef>
              <a:spcAft>
                <a:spcPts val="0"/>
              </a:spcAft>
              <a:buSzPts val="1400"/>
              <a:buNone/>
            </a:pPr>
            <a:r>
              <a:rPr lang="tr-TR">
                <a:solidFill>
                  <a:schemeClr val="dk1"/>
                </a:solidFill>
              </a:rPr>
              <a:t>🍐 This is a Pear Deck Draggable™ Slide. </a:t>
            </a:r>
            <a:endParaRPr>
              <a:solidFill>
                <a:schemeClr val="dk1"/>
              </a:solidFill>
            </a:endParaRPr>
          </a:p>
          <a:p>
            <a:pPr marL="0" lvl="0" indent="0" algn="l" rtl="0">
              <a:lnSpc>
                <a:spcPct val="100000"/>
              </a:lnSpc>
              <a:spcBef>
                <a:spcPts val="0"/>
              </a:spcBef>
              <a:spcAft>
                <a:spcPts val="0"/>
              </a:spcAft>
              <a:buSzPts val="1400"/>
              <a:buNone/>
            </a:pPr>
            <a:r>
              <a:rPr lang="tr-TR">
                <a:solidFill>
                  <a:schemeClr val="dk1"/>
                </a:solidFill>
              </a:rPr>
              <a:t>🍐 To edit the type of question, go back to the "Ask Students a Question" in the Pear Deck sidebar.</a:t>
            </a:r>
            <a:endParaRPr>
              <a:solidFill>
                <a:schemeClr val="dk1"/>
              </a:solidFill>
            </a:endParaRPr>
          </a:p>
          <a:p>
            <a:pPr marL="0" lvl="0" indent="0" algn="l" rtl="0">
              <a:lnSpc>
                <a:spcPct val="100000"/>
              </a:lnSpc>
              <a:spcBef>
                <a:spcPts val="0"/>
              </a:spcBef>
              <a:spcAft>
                <a:spcPts val="0"/>
              </a:spcAft>
              <a:buSzPts val="1400"/>
              <a:buNone/>
            </a:pPr>
            <a:endParaRPr>
              <a:solidFill>
                <a:schemeClr val="dk1"/>
              </a:solidFill>
            </a:endParaRPr>
          </a:p>
          <a:p>
            <a:pPr marL="0" lvl="0" indent="0" algn="l" rtl="0">
              <a:lnSpc>
                <a:spcPct val="100000"/>
              </a:lnSpc>
              <a:spcBef>
                <a:spcPts val="0"/>
              </a:spcBef>
              <a:spcAft>
                <a:spcPts val="0"/>
              </a:spcAft>
              <a:buSzPts val="1400"/>
              <a:buNone/>
            </a:pPr>
            <a:endParaRPr>
              <a:solidFill>
                <a:schemeClr val="dk1"/>
              </a:solidFill>
            </a:endParaRPr>
          </a:p>
          <a:p>
            <a:pPr marL="0" lvl="0" indent="0" algn="l" rtl="0">
              <a:lnSpc>
                <a:spcPct val="100000"/>
              </a:lnSpc>
              <a:spcBef>
                <a:spcPts val="0"/>
              </a:spcBef>
              <a:spcAft>
                <a:spcPts val="0"/>
              </a:spcAft>
              <a:buSzPts val="1400"/>
              <a:buNone/>
            </a:pPr>
            <a:r>
              <a:rPr lang="tr-TR">
                <a:solidFill>
                  <a:schemeClr val="dk1"/>
                </a:solidFill>
              </a:rPr>
              <a:t>If you didn’t you can have some issues today. </a:t>
            </a:r>
            <a:endParaRPr>
              <a:solidFill>
                <a:schemeClr val="dk1"/>
              </a:solidFill>
            </a:endParaRPr>
          </a:p>
          <a:p>
            <a:pPr marL="0" lvl="0" indent="0" algn="l" rtl="0">
              <a:lnSpc>
                <a:spcPct val="100000"/>
              </a:lnSpc>
              <a:spcBef>
                <a:spcPts val="0"/>
              </a:spcBef>
              <a:spcAft>
                <a:spcPts val="0"/>
              </a:spcAft>
              <a:buSzPts val="1400"/>
              <a:buNone/>
            </a:pPr>
            <a:r>
              <a:rPr lang="tr-TR">
                <a:solidFill>
                  <a:schemeClr val="dk1"/>
                </a:solidFill>
              </a:rPr>
              <a:t>It’s not a different subject but it might be a little bit confusing at first. Once you’ve learned, it’s a piece of cake.</a:t>
            </a:r>
            <a:endParaRPr>
              <a:solidFill>
                <a:schemeClr val="dk1"/>
              </a:solidFill>
            </a:endParaRPr>
          </a:p>
          <a:p>
            <a:pPr marL="0" lvl="0" indent="0" algn="l" rtl="0">
              <a:lnSpc>
                <a:spcPct val="100000"/>
              </a:lnSpc>
              <a:spcBef>
                <a:spcPts val="0"/>
              </a:spcBef>
              <a:spcAft>
                <a:spcPts val="0"/>
              </a:spcAft>
              <a:buSzPts val="1400"/>
              <a:buNone/>
            </a:pPr>
            <a:r>
              <a:rPr lang="tr-TR">
                <a:solidFill>
                  <a:schemeClr val="dk1"/>
                </a:solidFill>
              </a:rPr>
              <a:t>Learning curve is high at first. </a:t>
            </a:r>
            <a:endParaRPr>
              <a:solidFill>
                <a:schemeClr val="dk1"/>
              </a:solidFill>
            </a:endParaRPr>
          </a:p>
          <a:p>
            <a:pPr marL="0" lvl="0" indent="0" algn="l" rtl="0">
              <a:lnSpc>
                <a:spcPct val="100000"/>
              </a:lnSpc>
              <a:spcBef>
                <a:spcPts val="0"/>
              </a:spcBef>
              <a:spcAft>
                <a:spcPts val="0"/>
              </a:spcAft>
              <a:buSzPts val="1400"/>
              <a:buNone/>
            </a:pPr>
            <a:r>
              <a:rPr lang="tr-TR">
                <a:solidFill>
                  <a:schemeClr val="dk1"/>
                </a:solidFill>
              </a:rPr>
              <a:t>It’s not that complicated.</a:t>
            </a:r>
            <a:endParaRPr>
              <a:solidFill>
                <a:schemeClr val="dk1"/>
              </a:solidFill>
            </a:endParaRPr>
          </a:p>
          <a:p>
            <a:pPr marL="0" lvl="0" indent="0" algn="l" rtl="0">
              <a:lnSpc>
                <a:spcPct val="100000"/>
              </a:lnSpc>
              <a:spcBef>
                <a:spcPts val="0"/>
              </a:spcBef>
              <a:spcAft>
                <a:spcPts val="0"/>
              </a:spcAft>
              <a:buSzPts val="1400"/>
              <a:buNone/>
            </a:pP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2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Let’s see what it looks like?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lets create on our terminals</a:t>
            </a:r>
            <a:endParaRPr/>
          </a:p>
          <a:p>
            <a:pPr marL="0" lvl="0" indent="0" algn="l" rtl="0">
              <a:lnSpc>
                <a:spcPct val="100000"/>
              </a:lnSpc>
              <a:spcBef>
                <a:spcPts val="0"/>
              </a:spcBef>
              <a:spcAft>
                <a:spcPts val="0"/>
              </a:spcAft>
              <a:buSzPts val="1400"/>
              <a:buNone/>
            </a:pPr>
            <a:r>
              <a:rPr lang="tr-TR"/>
              <a:t>show them .git folder.</a:t>
            </a:r>
            <a:endParaRPr/>
          </a:p>
          <a:p>
            <a:pPr marL="0" lvl="0" indent="0" algn="l" rtl="0">
              <a:lnSpc>
                <a:spcPct val="100000"/>
              </a:lnSpc>
              <a:spcBef>
                <a:spcPts val="0"/>
              </a:spcBef>
              <a:spcAft>
                <a:spcPts val="0"/>
              </a:spcAft>
              <a:buSzPts val="1400"/>
              <a:buNone/>
            </a:pPr>
            <a:r>
              <a:rPr lang="tr-TR"/>
              <a:t>objects etc. </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2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3" name="Google Shape;60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For different repositories if you like to define different username or email use the command without global option.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git config user.name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Let’s see what it looks like?</a:t>
            </a:r>
            <a:endParaRPr/>
          </a:p>
          <a:p>
            <a:pPr marL="0" lvl="0" indent="0" algn="l" rtl="0">
              <a:lnSpc>
                <a:spcPct val="100000"/>
              </a:lnSpc>
              <a:spcBef>
                <a:spcPts val="0"/>
              </a:spcBef>
              <a:spcAft>
                <a:spcPts val="0"/>
              </a:spcAft>
              <a:buSzPts val="1400"/>
              <a:buNone/>
            </a:pPr>
            <a:r>
              <a:rPr lang="tr-TR"/>
              <a:t>Let’s start playing with Git.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Windows powershell / gitbash</a:t>
            </a:r>
            <a:endParaRPr/>
          </a:p>
          <a:p>
            <a:pPr marL="0" lvl="0" indent="0" algn="l" rtl="0">
              <a:lnSpc>
                <a:spcPct val="100000"/>
              </a:lnSpc>
              <a:spcBef>
                <a:spcPts val="0"/>
              </a:spcBef>
              <a:spcAft>
                <a:spcPts val="0"/>
              </a:spcAft>
              <a:buSzPts val="1400"/>
              <a:buNone/>
            </a:pPr>
            <a:r>
              <a:rPr lang="tr-TR"/>
              <a:t>Mac terminal</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Let’s create a folder on Desktop for convenience. my-projects</a:t>
            </a:r>
            <a:endParaRPr/>
          </a:p>
          <a:p>
            <a:pPr marL="0" lvl="0" indent="0" algn="l" rtl="0">
              <a:lnSpc>
                <a:spcPct val="100000"/>
              </a:lnSpc>
              <a:spcBef>
                <a:spcPts val="0"/>
              </a:spcBef>
              <a:spcAft>
                <a:spcPts val="0"/>
              </a:spcAft>
              <a:buSzPts val="1400"/>
              <a:buNone/>
            </a:pPr>
            <a:r>
              <a:rPr lang="tr-TR"/>
              <a:t>mkdir my-projects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What happened</a:t>
            </a:r>
            <a:endParaRPr/>
          </a:p>
          <a:p>
            <a:pPr marL="0" lvl="0" indent="0" algn="l" rtl="0">
              <a:lnSpc>
                <a:spcPct val="100000"/>
              </a:lnSpc>
              <a:spcBef>
                <a:spcPts val="0"/>
              </a:spcBef>
              <a:spcAft>
                <a:spcPts val="0"/>
              </a:spcAft>
              <a:buSzPts val="1400"/>
              <a:buNone/>
            </a:pPr>
            <a:r>
              <a:rPr lang="tr-TR"/>
              <a:t>to see what happened let’s go to project folder</a:t>
            </a:r>
            <a:endParaRPr/>
          </a:p>
          <a:p>
            <a:pPr marL="0" lvl="0" indent="0" algn="l" rtl="0">
              <a:lnSpc>
                <a:spcPct val="100000"/>
              </a:lnSpc>
              <a:spcBef>
                <a:spcPts val="0"/>
              </a:spcBef>
              <a:spcAft>
                <a:spcPts val="0"/>
              </a:spcAft>
              <a:buSzPts val="1400"/>
              <a:buNone/>
            </a:pPr>
            <a:r>
              <a:rPr lang="tr-TR"/>
              <a:t>It’s nothing but so many folders and files.</a:t>
            </a:r>
            <a:endParaRPr/>
          </a:p>
          <a:p>
            <a:pPr marL="0" lvl="0" indent="0" algn="l" rtl="0">
              <a:lnSpc>
                <a:spcPct val="100000"/>
              </a:lnSpc>
              <a:spcBef>
                <a:spcPts val="0"/>
              </a:spcBef>
              <a:spcAft>
                <a:spcPts val="0"/>
              </a:spcAft>
              <a:buSzPts val="1400"/>
              <a:buNone/>
            </a:pPr>
            <a:r>
              <a:rPr lang="tr-TR"/>
              <a:t>hidden files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To delete your repository, just delete the folder.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2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7" name="Google Shape;617;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We’re going to see remote repo operations on the next session.</a:t>
            </a:r>
            <a:endParaRPr/>
          </a:p>
          <a:p>
            <a:pPr marL="0" lvl="0" indent="0" algn="l" rtl="0">
              <a:lnSpc>
                <a:spcPct val="100000"/>
              </a:lnSpc>
              <a:spcBef>
                <a:spcPts val="0"/>
              </a:spcBef>
              <a:spcAft>
                <a:spcPts val="0"/>
              </a:spcAft>
              <a:buSzPts val="1400"/>
              <a:buNone/>
            </a:pPr>
            <a:r>
              <a:rPr lang="tr-TR"/>
              <a:t>just fyi.</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4" name="Google Shape;624;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2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0" name="Google Shape;63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err="1"/>
              <a:t>It’s</a:t>
            </a:r>
            <a:r>
              <a:rPr lang="tr-TR" dirty="0"/>
              <a:t> </a:t>
            </a:r>
            <a:r>
              <a:rPr lang="tr-TR" dirty="0" err="1"/>
              <a:t>like</a:t>
            </a:r>
            <a:r>
              <a:rPr lang="tr-TR" dirty="0"/>
              <a:t> a </a:t>
            </a:r>
            <a:r>
              <a:rPr lang="tr-TR" dirty="0" err="1"/>
              <a:t>shopping</a:t>
            </a:r>
            <a:r>
              <a:rPr lang="tr-TR" dirty="0"/>
              <a:t> cart </a:t>
            </a:r>
            <a:r>
              <a:rPr lang="tr-TR" dirty="0" err="1"/>
              <a:t>or</a:t>
            </a:r>
            <a:r>
              <a:rPr lang="tr-TR" dirty="0"/>
              <a:t> a </a:t>
            </a:r>
            <a:r>
              <a:rPr lang="tr-TR" dirty="0" err="1"/>
              <a:t>rocket</a:t>
            </a:r>
            <a:r>
              <a:rPr lang="tr-TR" dirty="0"/>
              <a:t> </a:t>
            </a:r>
            <a:r>
              <a:rPr lang="tr-TR" dirty="0" err="1"/>
              <a:t>launch</a:t>
            </a:r>
            <a:r>
              <a:rPr lang="tr-TR" dirty="0"/>
              <a:t>.</a:t>
            </a:r>
            <a:endParaRPr dirty="0"/>
          </a:p>
          <a:p>
            <a:pPr marL="0" lvl="0" indent="0" algn="l" rtl="0">
              <a:lnSpc>
                <a:spcPct val="100000"/>
              </a:lnSpc>
              <a:spcBef>
                <a:spcPts val="0"/>
              </a:spcBef>
              <a:spcAft>
                <a:spcPts val="0"/>
              </a:spcAft>
              <a:buSzPts val="1400"/>
              <a:buNone/>
            </a:pPr>
            <a:r>
              <a:rPr lang="tr-TR" dirty="0" err="1"/>
              <a:t>Until</a:t>
            </a:r>
            <a:r>
              <a:rPr lang="tr-TR" dirty="0"/>
              <a:t> </a:t>
            </a:r>
            <a:r>
              <a:rPr lang="tr-TR" dirty="0" err="1"/>
              <a:t>you</a:t>
            </a:r>
            <a:r>
              <a:rPr lang="tr-TR" dirty="0"/>
              <a:t> buy </a:t>
            </a:r>
            <a:r>
              <a:rPr lang="tr-TR" dirty="0" err="1"/>
              <a:t>the</a:t>
            </a:r>
            <a:r>
              <a:rPr lang="tr-TR" dirty="0"/>
              <a:t> </a:t>
            </a:r>
            <a:r>
              <a:rPr lang="tr-TR" dirty="0" err="1"/>
              <a:t>items</a:t>
            </a:r>
            <a:r>
              <a:rPr lang="tr-TR" dirty="0"/>
              <a:t> </a:t>
            </a:r>
            <a:r>
              <a:rPr lang="tr-TR" dirty="0" err="1"/>
              <a:t>are</a:t>
            </a:r>
            <a:r>
              <a:rPr lang="tr-TR" dirty="0"/>
              <a:t> not </a:t>
            </a:r>
            <a:r>
              <a:rPr lang="tr-TR" dirty="0" err="1"/>
              <a:t>yours</a:t>
            </a:r>
            <a:r>
              <a:rPr lang="tr-TR" dirty="0"/>
              <a:t>.</a:t>
            </a:r>
            <a:endParaRPr dirty="0"/>
          </a:p>
          <a:p>
            <a:pPr marL="0" lvl="0" indent="0" algn="l" rtl="0">
              <a:lnSpc>
                <a:spcPct val="100000"/>
              </a:lnSpc>
              <a:spcBef>
                <a:spcPts val="0"/>
              </a:spcBef>
              <a:spcAft>
                <a:spcPts val="0"/>
              </a:spcAft>
              <a:buSzPts val="1400"/>
              <a:buNone/>
            </a:pPr>
            <a:r>
              <a:rPr lang="tr-TR" dirty="0" err="1"/>
              <a:t>go</a:t>
            </a:r>
            <a:r>
              <a:rPr lang="tr-TR" dirty="0"/>
              <a:t> </a:t>
            </a:r>
            <a:r>
              <a:rPr lang="tr-TR" dirty="0" err="1"/>
              <a:t>to</a:t>
            </a:r>
            <a:r>
              <a:rPr lang="tr-TR" dirty="0"/>
              <a:t> </a:t>
            </a:r>
            <a:r>
              <a:rPr lang="tr-TR" dirty="0" err="1"/>
              <a:t>register</a:t>
            </a:r>
            <a:r>
              <a:rPr lang="tr-TR" dirty="0"/>
              <a:t> </a:t>
            </a:r>
            <a:r>
              <a:rPr lang="tr-TR" dirty="0" err="1"/>
              <a:t>and</a:t>
            </a:r>
            <a:r>
              <a:rPr lang="tr-TR" dirty="0"/>
              <a:t> pay </a:t>
            </a:r>
            <a:r>
              <a:rPr lang="tr-TR" dirty="0" err="1"/>
              <a:t>then</a:t>
            </a:r>
            <a:r>
              <a:rPr lang="tr-TR" dirty="0"/>
              <a:t> </a:t>
            </a:r>
            <a:r>
              <a:rPr lang="tr-TR" dirty="0" err="1"/>
              <a:t>it’s</a:t>
            </a:r>
            <a:r>
              <a:rPr lang="tr-TR" dirty="0"/>
              <a:t> </a:t>
            </a:r>
            <a:r>
              <a:rPr lang="tr-TR" dirty="0" err="1"/>
              <a:t>yours</a:t>
            </a:r>
            <a:r>
              <a:rPr lang="tr-TR" dirty="0"/>
              <a:t>, </a:t>
            </a:r>
            <a:r>
              <a:rPr lang="tr-TR" dirty="0" err="1"/>
              <a:t>repository</a:t>
            </a:r>
            <a:r>
              <a:rPr lang="tr-TR" dirty="0"/>
              <a:t> is </a:t>
            </a:r>
            <a:r>
              <a:rPr lang="tr-TR" dirty="0" err="1"/>
              <a:t>your</a:t>
            </a:r>
            <a:r>
              <a:rPr lang="tr-TR" dirty="0"/>
              <a:t> </a:t>
            </a:r>
            <a:r>
              <a:rPr lang="tr-TR" dirty="0" err="1"/>
              <a:t>refrigerator</a:t>
            </a:r>
            <a:r>
              <a:rPr lang="tr-TR" dirty="0"/>
              <a:t> </a:t>
            </a:r>
            <a:r>
              <a:rPr lang="tr-TR" dirty="0" err="1"/>
              <a:t>or</a:t>
            </a:r>
            <a:r>
              <a:rPr lang="tr-TR" dirty="0"/>
              <a:t> </a:t>
            </a:r>
            <a:r>
              <a:rPr lang="tr-TR" dirty="0" err="1"/>
              <a:t>pantry</a:t>
            </a:r>
            <a:r>
              <a:rPr lang="tr-TR" dirty="0"/>
              <a:t>.</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2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2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8" name="Google Shape;65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5" name="Google Shape;665;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2" name="Google Shape;672;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5" name="Google Shape;68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0" name="Google Shape;700;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3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7" name="Google Shape;707;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3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2" name="Google Shape;722;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1" name="Google Shape;741;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Commit often </a:t>
            </a:r>
            <a:endParaRPr/>
          </a:p>
          <a:p>
            <a:pPr marL="0" lvl="0" indent="0" algn="l" rtl="0">
              <a:lnSpc>
                <a:spcPct val="100000"/>
              </a:lnSpc>
              <a:spcBef>
                <a:spcPts val="0"/>
              </a:spcBef>
              <a:spcAft>
                <a:spcPts val="0"/>
              </a:spcAft>
              <a:buSzPts val="1400"/>
              <a:buNone/>
            </a:pPr>
            <a:r>
              <a:rPr lang="tr-TR"/>
              <a:t>Write clear commit messages</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3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3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3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9" name="Google Shape;779;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Let’s start with cloning.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Let’s create a new repo and put a new file on it. Do our first commit.</a:t>
            </a:r>
            <a:endParaRPr/>
          </a:p>
          <a:p>
            <a:pPr marL="0" lvl="0" indent="0" algn="l" rtl="0">
              <a:lnSpc>
                <a:spcPct val="115000"/>
              </a:lnSpc>
              <a:spcBef>
                <a:spcPts val="0"/>
              </a:spcBef>
              <a:spcAft>
                <a:spcPts val="0"/>
              </a:spcAft>
              <a:buSzPts val="1400"/>
              <a:buNone/>
            </a:pPr>
            <a:endParaRPr sz="1200"/>
          </a:p>
          <a:p>
            <a:pPr marL="0" lvl="0" indent="0" algn="l" rtl="0">
              <a:lnSpc>
                <a:spcPct val="115000"/>
              </a:lnSpc>
              <a:spcBef>
                <a:spcPts val="0"/>
              </a:spcBef>
              <a:spcAft>
                <a:spcPts val="0"/>
              </a:spcAft>
              <a:buSzPts val="1400"/>
              <a:buNone/>
            </a:pPr>
            <a:r>
              <a:rPr lang="tr-TR" sz="1200"/>
              <a:t>  mkdir gitprojects</a:t>
            </a:r>
            <a:endParaRPr sz="1200"/>
          </a:p>
          <a:p>
            <a:pPr marL="0" lvl="0" indent="0" algn="l" rtl="0">
              <a:lnSpc>
                <a:spcPct val="115000"/>
              </a:lnSpc>
              <a:spcBef>
                <a:spcPts val="0"/>
              </a:spcBef>
              <a:spcAft>
                <a:spcPts val="0"/>
              </a:spcAft>
              <a:buSzPts val="1400"/>
              <a:buNone/>
            </a:pPr>
            <a:r>
              <a:rPr lang="tr-TR" sz="1200"/>
              <a:t>  499  cd gitprojects/</a:t>
            </a:r>
            <a:endParaRPr sz="1200"/>
          </a:p>
          <a:p>
            <a:pPr marL="0" lvl="0" indent="0" algn="l" rtl="0">
              <a:lnSpc>
                <a:spcPct val="115000"/>
              </a:lnSpc>
              <a:spcBef>
                <a:spcPts val="0"/>
              </a:spcBef>
              <a:spcAft>
                <a:spcPts val="0"/>
              </a:spcAft>
              <a:buSzPts val="1400"/>
              <a:buNone/>
            </a:pPr>
            <a:r>
              <a:rPr lang="tr-TR" sz="1200"/>
              <a:t>  500  git clone https://github.com/clarusway/labb.git</a:t>
            </a:r>
            <a:endParaRPr sz="1200"/>
          </a:p>
          <a:p>
            <a:pPr marL="0" lvl="0" indent="0" algn="l" rtl="0">
              <a:lnSpc>
                <a:spcPct val="115000"/>
              </a:lnSpc>
              <a:spcBef>
                <a:spcPts val="0"/>
              </a:spcBef>
              <a:spcAft>
                <a:spcPts val="0"/>
              </a:spcAft>
              <a:buSzPts val="1400"/>
              <a:buNone/>
            </a:pPr>
            <a:r>
              <a:rPr lang="tr-TR" sz="1200"/>
              <a:t>  501  ls</a:t>
            </a:r>
            <a:endParaRPr sz="1200"/>
          </a:p>
          <a:p>
            <a:pPr marL="0" lvl="0" indent="0" algn="l" rtl="0">
              <a:lnSpc>
                <a:spcPct val="115000"/>
              </a:lnSpc>
              <a:spcBef>
                <a:spcPts val="0"/>
              </a:spcBef>
              <a:spcAft>
                <a:spcPts val="0"/>
              </a:spcAft>
              <a:buSzPts val="1400"/>
              <a:buNone/>
            </a:pPr>
            <a:r>
              <a:rPr lang="tr-TR" sz="1200"/>
              <a:t>  502  git ls</a:t>
            </a:r>
            <a:endParaRPr sz="1200"/>
          </a:p>
          <a:p>
            <a:pPr marL="0" lvl="0" indent="0" algn="l" rtl="0">
              <a:lnSpc>
                <a:spcPct val="115000"/>
              </a:lnSpc>
              <a:spcBef>
                <a:spcPts val="0"/>
              </a:spcBef>
              <a:spcAft>
                <a:spcPts val="0"/>
              </a:spcAft>
              <a:buSzPts val="1400"/>
              <a:buNone/>
            </a:pPr>
            <a:r>
              <a:rPr lang="tr-TR" sz="1200"/>
              <a:t>  503  ls</a:t>
            </a:r>
            <a:endParaRPr sz="1200"/>
          </a:p>
          <a:p>
            <a:pPr marL="0" lvl="0" indent="0" algn="l" rtl="0">
              <a:lnSpc>
                <a:spcPct val="115000"/>
              </a:lnSpc>
              <a:spcBef>
                <a:spcPts val="0"/>
              </a:spcBef>
              <a:spcAft>
                <a:spcPts val="0"/>
              </a:spcAft>
              <a:buSzPts val="1400"/>
              <a:buNone/>
            </a:pPr>
            <a:r>
              <a:rPr lang="tr-TR" sz="1200"/>
              <a:t>  504  cd labb</a:t>
            </a:r>
            <a:endParaRPr sz="1200"/>
          </a:p>
          <a:p>
            <a:pPr marL="0" lvl="0" indent="0" algn="l" rtl="0">
              <a:lnSpc>
                <a:spcPct val="115000"/>
              </a:lnSpc>
              <a:spcBef>
                <a:spcPts val="0"/>
              </a:spcBef>
              <a:spcAft>
                <a:spcPts val="0"/>
              </a:spcAft>
              <a:buSzPts val="1400"/>
              <a:buNone/>
            </a:pPr>
            <a:r>
              <a:rPr lang="tr-TR" sz="1200"/>
              <a:t>  505  ls</a:t>
            </a:r>
            <a:endParaRPr sz="1200"/>
          </a:p>
          <a:p>
            <a:pPr marL="0" lvl="0" indent="0" algn="l" rtl="0">
              <a:lnSpc>
                <a:spcPct val="115000"/>
              </a:lnSpc>
              <a:spcBef>
                <a:spcPts val="0"/>
              </a:spcBef>
              <a:spcAft>
                <a:spcPts val="0"/>
              </a:spcAft>
              <a:buSzPts val="1400"/>
              <a:buNone/>
            </a:pPr>
            <a:r>
              <a:rPr lang="tr-TR" sz="1200"/>
              <a:t>  506  vim file2.txt</a:t>
            </a:r>
            <a:endParaRPr sz="1200"/>
          </a:p>
          <a:p>
            <a:pPr marL="0" lvl="0" indent="0" algn="l" rtl="0">
              <a:lnSpc>
                <a:spcPct val="115000"/>
              </a:lnSpc>
              <a:spcBef>
                <a:spcPts val="0"/>
              </a:spcBef>
              <a:spcAft>
                <a:spcPts val="0"/>
              </a:spcAft>
              <a:buSzPts val="1400"/>
              <a:buNone/>
            </a:pPr>
            <a:r>
              <a:rPr lang="tr-TR" sz="1200"/>
              <a:t>  507  git status</a:t>
            </a:r>
            <a:endParaRPr sz="1200"/>
          </a:p>
          <a:p>
            <a:pPr marL="0" lvl="0" indent="0" algn="l" rtl="0">
              <a:lnSpc>
                <a:spcPct val="115000"/>
              </a:lnSpc>
              <a:spcBef>
                <a:spcPts val="0"/>
              </a:spcBef>
              <a:spcAft>
                <a:spcPts val="0"/>
              </a:spcAft>
              <a:buSzPts val="1400"/>
              <a:buNone/>
            </a:pPr>
            <a:r>
              <a:rPr lang="tr-TR" sz="1200"/>
              <a:t>  508  git add .</a:t>
            </a:r>
            <a:endParaRPr sz="1200"/>
          </a:p>
          <a:p>
            <a:pPr marL="0" lvl="0" indent="0" algn="l" rtl="0">
              <a:lnSpc>
                <a:spcPct val="115000"/>
              </a:lnSpc>
              <a:spcBef>
                <a:spcPts val="0"/>
              </a:spcBef>
              <a:spcAft>
                <a:spcPts val="0"/>
              </a:spcAft>
              <a:buSzPts val="1400"/>
              <a:buNone/>
            </a:pPr>
            <a:r>
              <a:rPr lang="tr-TR" sz="1200"/>
              <a:t>  509  git commit -m "mee"</a:t>
            </a:r>
            <a:endParaRPr sz="1200"/>
          </a:p>
          <a:p>
            <a:pPr marL="0" lvl="0" indent="0" algn="l" rtl="0">
              <a:lnSpc>
                <a:spcPct val="115000"/>
              </a:lnSpc>
              <a:spcBef>
                <a:spcPts val="0"/>
              </a:spcBef>
              <a:spcAft>
                <a:spcPts val="0"/>
              </a:spcAft>
              <a:buSzPts val="1400"/>
              <a:buNone/>
            </a:pPr>
            <a:r>
              <a:rPr lang="tr-TR" sz="1200"/>
              <a:t>  510  git s</a:t>
            </a:r>
            <a:endParaRPr sz="1200"/>
          </a:p>
          <a:p>
            <a:pPr marL="0" lvl="0" indent="0" algn="l" rtl="0">
              <a:lnSpc>
                <a:spcPct val="115000"/>
              </a:lnSpc>
              <a:spcBef>
                <a:spcPts val="0"/>
              </a:spcBef>
              <a:spcAft>
                <a:spcPts val="0"/>
              </a:spcAft>
              <a:buSzPts val="1400"/>
              <a:buNone/>
            </a:pPr>
            <a:r>
              <a:rPr lang="tr-TR" sz="1200"/>
              <a:t>  511  git push origin master</a:t>
            </a:r>
            <a:endParaRPr sz="1200"/>
          </a:p>
          <a:p>
            <a:pPr marL="0" lvl="0" indent="0" algn="l" rtl="0">
              <a:lnSpc>
                <a:spcPct val="115000"/>
              </a:lnSpc>
              <a:spcBef>
                <a:spcPts val="0"/>
              </a:spcBef>
              <a:spcAft>
                <a:spcPts val="0"/>
              </a:spcAft>
              <a:buSzPts val="1400"/>
              <a:buNone/>
            </a:pPr>
            <a:endParaRPr sz="1200"/>
          </a:p>
          <a:p>
            <a:pPr marL="0" lvl="0" indent="0" algn="l" rtl="0">
              <a:lnSpc>
                <a:spcPct val="115000"/>
              </a:lnSpc>
              <a:spcBef>
                <a:spcPts val="0"/>
              </a:spcBef>
              <a:spcAft>
                <a:spcPts val="0"/>
              </a:spcAft>
              <a:buSzPts val="1400"/>
              <a:buNone/>
            </a:pPr>
            <a:endParaRPr sz="1200"/>
          </a:p>
          <a:p>
            <a:pPr marL="0" lvl="0" indent="0" algn="l" rtl="0">
              <a:lnSpc>
                <a:spcPct val="115000"/>
              </a:lnSpc>
              <a:spcBef>
                <a:spcPts val="0"/>
              </a:spcBef>
              <a:spcAft>
                <a:spcPts val="0"/>
              </a:spcAft>
              <a:buSzPts val="1400"/>
              <a:buNone/>
            </a:pPr>
            <a:r>
              <a:rPr lang="tr-TR" sz="1200"/>
              <a:t>Secondly give them the link of your code and show fork. change it.</a:t>
            </a:r>
            <a:endParaRPr sz="1200"/>
          </a:p>
          <a:p>
            <a:pPr marL="0" lvl="0" indent="0" algn="l" rtl="0">
              <a:lnSpc>
                <a:spcPct val="115000"/>
              </a:lnSpc>
              <a:spcBef>
                <a:spcPts val="0"/>
              </a:spcBef>
              <a:spcAft>
                <a:spcPts val="0"/>
              </a:spcAft>
              <a:buSzPts val="1400"/>
              <a:buNone/>
            </a:pPr>
            <a:r>
              <a:rPr lang="tr-TR" sz="1200"/>
              <a:t>Then show them to clone again. remote to remote and then clone.</a:t>
            </a:r>
            <a:endParaRPr sz="1200"/>
          </a:p>
          <a:p>
            <a:pPr marL="0" lvl="0" indent="0" algn="l" rtl="0">
              <a:lnSpc>
                <a:spcPct val="115000"/>
              </a:lnSpc>
              <a:spcBef>
                <a:spcPts val="0"/>
              </a:spcBef>
              <a:spcAft>
                <a:spcPts val="0"/>
              </a:spcAft>
              <a:buSzPts val="1400"/>
              <a:buNone/>
            </a:pPr>
            <a:endParaRPr sz="1200"/>
          </a:p>
          <a:p>
            <a:pPr marL="0" lvl="0" indent="0" algn="l" rtl="0">
              <a:lnSpc>
                <a:spcPct val="115000"/>
              </a:lnSpc>
              <a:spcBef>
                <a:spcPts val="0"/>
              </a:spcBef>
              <a:spcAft>
                <a:spcPts val="0"/>
              </a:spcAft>
              <a:buSzPts val="1400"/>
              <a:buNone/>
            </a:pPr>
            <a:r>
              <a:rPr lang="tr-TR" sz="1200"/>
              <a:t>Scenario: git clone, change the file on remote, git status, git fetch, git merge </a:t>
            </a:r>
            <a:endParaRPr sz="1200"/>
          </a:p>
          <a:p>
            <a:pPr marL="0" lvl="0" indent="0" algn="l" rtl="0">
              <a:lnSpc>
                <a:spcPct val="115000"/>
              </a:lnSpc>
              <a:spcBef>
                <a:spcPts val="0"/>
              </a:spcBef>
              <a:spcAft>
                <a:spcPts val="0"/>
              </a:spcAft>
              <a:buSzPts val="1400"/>
              <a:buNone/>
            </a:pPr>
            <a:r>
              <a:rPr lang="tr-TR" sz="1200"/>
              <a:t>then do the same thing with git pull.</a:t>
            </a:r>
            <a:endParaRPr sz="1200"/>
          </a:p>
          <a:p>
            <a:pPr marL="0" lvl="0" indent="0" algn="l" rtl="0">
              <a:lnSpc>
                <a:spcPct val="115000"/>
              </a:lnSpc>
              <a:spcBef>
                <a:spcPts val="0"/>
              </a:spcBef>
              <a:spcAft>
                <a:spcPts val="0"/>
              </a:spcAft>
              <a:buSzPts val="1400"/>
              <a:buNone/>
            </a:pPr>
            <a:r>
              <a:rPr lang="tr-TR" sz="1200"/>
              <a:t>change 1 file and try to push before pull see the problem. git pull </a:t>
            </a:r>
            <a:endParaRPr sz="1200"/>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Visual representation</a:t>
            </a:r>
            <a:endParaRPr/>
          </a:p>
          <a:p>
            <a:pPr marL="0" lvl="0" indent="0" algn="l" rtl="0">
              <a:lnSpc>
                <a:spcPct val="100000"/>
              </a:lnSpc>
              <a:spcBef>
                <a:spcPts val="0"/>
              </a:spcBef>
              <a:spcAft>
                <a:spcPts val="0"/>
              </a:spcAft>
              <a:buSzPts val="1400"/>
              <a:buNone/>
            </a:pPr>
            <a:r>
              <a:rPr lang="tr-TR"/>
              <a:t>Create a commit and push</a:t>
            </a:r>
            <a:endParaRPr/>
          </a:p>
          <a:p>
            <a:pPr marL="0" lvl="0" indent="0" algn="l" rtl="0">
              <a:lnSpc>
                <a:spcPct val="100000"/>
              </a:lnSpc>
              <a:spcBef>
                <a:spcPts val="0"/>
              </a:spcBef>
              <a:spcAft>
                <a:spcPts val="0"/>
              </a:spcAft>
              <a:buSzPts val="1400"/>
              <a:buNone/>
            </a:pPr>
            <a:r>
              <a:rPr lang="tr-TR"/>
              <a:t>create a branch and push</a:t>
            </a:r>
            <a:endParaRPr/>
          </a:p>
          <a:p>
            <a:pPr marL="0" lvl="0" indent="0" algn="l" rtl="0">
              <a:lnSpc>
                <a:spcPct val="100000"/>
              </a:lnSpc>
              <a:spcBef>
                <a:spcPts val="0"/>
              </a:spcBef>
              <a:spcAft>
                <a:spcPts val="0"/>
              </a:spcAft>
              <a:buSzPts val="1400"/>
              <a:buNone/>
            </a:pPr>
            <a:r>
              <a:rPr lang="tr-TR"/>
              <a:t>local: merge the branch </a:t>
            </a:r>
            <a:endParaRPr/>
          </a:p>
          <a:p>
            <a:pPr marL="0" lvl="0" indent="0" algn="l" rtl="0">
              <a:lnSpc>
                <a:spcPct val="100000"/>
              </a:lnSpc>
              <a:spcBef>
                <a:spcPts val="0"/>
              </a:spcBef>
              <a:spcAft>
                <a:spcPts val="0"/>
              </a:spcAft>
              <a:buSzPts val="1400"/>
              <a:buNone/>
            </a:pPr>
            <a:r>
              <a:rPr lang="tr-TR"/>
              <a:t>push</a:t>
            </a:r>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push origin master</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pull</a:t>
            </a:r>
            <a:endParaRPr sz="1050">
              <a:solidFill>
                <a:srgbClr val="FFFFFF"/>
              </a:solidFill>
              <a:highlight>
                <a:srgbClr val="000000"/>
              </a:highlight>
              <a:latin typeface="Courier New"/>
              <a:ea typeface="Courier New"/>
              <a:cs typeface="Courier New"/>
              <a:sym typeface="Courier New"/>
            </a:endParaRPr>
          </a:p>
          <a:p>
            <a:pPr marL="50800" marR="50800" lvl="0" indent="0" algn="l" rtl="0">
              <a:lnSpc>
                <a:spcPct val="115000"/>
              </a:lnSpc>
              <a:spcBef>
                <a:spcPts val="0"/>
              </a:spcBef>
              <a:spcAft>
                <a:spcPts val="0"/>
              </a:spcAft>
              <a:buSzPts val="1400"/>
              <a:buNone/>
            </a:pPr>
            <a:r>
              <a:rPr lang="tr-TR" sz="900">
                <a:solidFill>
                  <a:srgbClr val="FFFFCC"/>
                </a:solidFill>
                <a:highlight>
                  <a:srgbClr val="000000"/>
                </a:highlight>
                <a:latin typeface="Courier New"/>
                <a:ea typeface="Courier New"/>
                <a:cs typeface="Courier New"/>
                <a:sym typeface="Courier New"/>
              </a:rPr>
              <a:t>Fetched 0 commits on master.</a:t>
            </a:r>
            <a:endParaRPr sz="900">
              <a:solidFill>
                <a:srgbClr val="FFFFCC"/>
              </a:solidFill>
              <a:highlight>
                <a:srgbClr val="000000"/>
              </a:highlight>
              <a:latin typeface="Courier New"/>
              <a:ea typeface="Courier New"/>
              <a:cs typeface="Courier New"/>
              <a:sym typeface="Courier New"/>
            </a:endParaRPr>
          </a:p>
          <a:p>
            <a:pPr marL="50800" marR="50800" lvl="0" indent="0" algn="l" rtl="0">
              <a:lnSpc>
                <a:spcPct val="115000"/>
              </a:lnSpc>
              <a:spcBef>
                <a:spcPts val="0"/>
              </a:spcBef>
              <a:spcAft>
                <a:spcPts val="0"/>
              </a:spcAft>
              <a:buSzPts val="1400"/>
              <a:buNone/>
            </a:pPr>
            <a:r>
              <a:rPr lang="tr-TR" sz="900">
                <a:solidFill>
                  <a:srgbClr val="FFCCCC"/>
                </a:solidFill>
                <a:highlight>
                  <a:srgbClr val="000000"/>
                </a:highlight>
                <a:latin typeface="Courier New"/>
                <a:ea typeface="Courier New"/>
                <a:cs typeface="Courier New"/>
                <a:sym typeface="Courier New"/>
              </a:rPr>
              <a:t>Already up-to-date.</a:t>
            </a:r>
            <a:endParaRPr sz="900">
              <a:solidFill>
                <a:srgbClr val="FFCCCC"/>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fetch</a:t>
            </a:r>
            <a:endParaRPr sz="1050">
              <a:solidFill>
                <a:srgbClr val="FFFFFF"/>
              </a:solidFill>
              <a:highlight>
                <a:srgbClr val="000000"/>
              </a:highlight>
              <a:latin typeface="Courier New"/>
              <a:ea typeface="Courier New"/>
              <a:cs typeface="Courier New"/>
              <a:sym typeface="Courier New"/>
            </a:endParaRPr>
          </a:p>
          <a:p>
            <a:pPr marL="50800" marR="50800" lvl="0" indent="0" algn="l" rtl="0">
              <a:lnSpc>
                <a:spcPct val="115000"/>
              </a:lnSpc>
              <a:spcBef>
                <a:spcPts val="0"/>
              </a:spcBef>
              <a:spcAft>
                <a:spcPts val="0"/>
              </a:spcAft>
              <a:buSzPts val="1400"/>
              <a:buNone/>
            </a:pPr>
            <a:r>
              <a:rPr lang="tr-TR" sz="900">
                <a:solidFill>
                  <a:srgbClr val="FFFFCC"/>
                </a:solidFill>
                <a:highlight>
                  <a:srgbClr val="000000"/>
                </a:highlight>
                <a:latin typeface="Courier New"/>
                <a:ea typeface="Courier New"/>
                <a:cs typeface="Courier New"/>
                <a:sym typeface="Courier New"/>
              </a:rPr>
              <a:t>Fetched 0 commits on master.</a:t>
            </a:r>
            <a:endParaRPr sz="900">
              <a:solidFill>
                <a:srgbClr val="FFFFCC"/>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branch eric</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push</a:t>
            </a:r>
            <a:endParaRPr sz="1050">
              <a:solidFill>
                <a:srgbClr val="FFFFFF"/>
              </a:solidFill>
              <a:highlight>
                <a:srgbClr val="000000"/>
              </a:highlight>
              <a:latin typeface="Courier New"/>
              <a:ea typeface="Courier New"/>
              <a:cs typeface="Courier New"/>
              <a:sym typeface="Courier New"/>
            </a:endParaRPr>
          </a:p>
          <a:p>
            <a:pPr marL="50800" marR="50800" lvl="0" indent="0" algn="l" rtl="0">
              <a:lnSpc>
                <a:spcPct val="115000"/>
              </a:lnSpc>
              <a:spcBef>
                <a:spcPts val="0"/>
              </a:spcBef>
              <a:spcAft>
                <a:spcPts val="0"/>
              </a:spcAft>
              <a:buSzPts val="1400"/>
              <a:buNone/>
            </a:pPr>
            <a:r>
              <a:rPr lang="tr-TR" sz="900">
                <a:solidFill>
                  <a:srgbClr val="FFFFCC"/>
                </a:solidFill>
                <a:highlight>
                  <a:srgbClr val="000000"/>
                </a:highlight>
                <a:latin typeface="Courier New"/>
                <a:ea typeface="Courier New"/>
                <a:cs typeface="Courier New"/>
                <a:sym typeface="Courier New"/>
              </a:rPr>
              <a:t>Everything up-to-date.</a:t>
            </a:r>
            <a:endParaRPr sz="900">
              <a:solidFill>
                <a:srgbClr val="FFFFCC"/>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checkout eric</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push origin eric</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checkout master</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merge eric</a:t>
            </a:r>
            <a:endParaRPr sz="1050">
              <a:solidFill>
                <a:srgbClr val="FFFFFF"/>
              </a:solidFill>
              <a:highlight>
                <a:srgbClr val="000000"/>
              </a:highlight>
              <a:latin typeface="Courier New"/>
              <a:ea typeface="Courier New"/>
              <a:cs typeface="Courier New"/>
              <a:sym typeface="Courier New"/>
            </a:endParaRPr>
          </a:p>
          <a:p>
            <a:pPr marL="50800" marR="50800" lvl="0" indent="0" algn="l" rtl="0">
              <a:lnSpc>
                <a:spcPct val="115000"/>
              </a:lnSpc>
              <a:spcBef>
                <a:spcPts val="0"/>
              </a:spcBef>
              <a:spcAft>
                <a:spcPts val="0"/>
              </a:spcAft>
              <a:buSzPts val="1400"/>
              <a:buNone/>
            </a:pPr>
            <a:r>
              <a:rPr lang="tr-TR" sz="900">
                <a:solidFill>
                  <a:srgbClr val="FFFFCC"/>
                </a:solidFill>
                <a:highlight>
                  <a:srgbClr val="000000"/>
                </a:highlight>
                <a:latin typeface="Courier New"/>
                <a:ea typeface="Courier New"/>
                <a:cs typeface="Courier New"/>
                <a:sym typeface="Courier New"/>
              </a:rPr>
              <a:t>You have performed a fast-forward merge.</a:t>
            </a:r>
            <a:endParaRPr sz="900">
              <a:solidFill>
                <a:srgbClr val="FFFFCC"/>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push origin master</a:t>
            </a:r>
            <a:endParaRPr sz="1050">
              <a:solidFill>
                <a:srgbClr val="FFFFFF"/>
              </a:solidFill>
              <a:highlight>
                <a:srgbClr val="000000"/>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Remote visual representation:</a:t>
            </a:r>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push origin master</a:t>
            </a:r>
            <a:endParaRPr sz="1050">
              <a:solidFill>
                <a:srgbClr val="FFFFFF"/>
              </a:solidFill>
              <a:highlight>
                <a:srgbClr val="000000"/>
              </a:highlight>
              <a:latin typeface="Courier New"/>
              <a:ea typeface="Courier New"/>
              <a:cs typeface="Courier New"/>
              <a:sym typeface="Courier New"/>
            </a:endParaRPr>
          </a:p>
          <a:p>
            <a:pPr marL="50800" marR="50800" lvl="0" indent="0" algn="l" rtl="0">
              <a:lnSpc>
                <a:spcPct val="115000"/>
              </a:lnSpc>
              <a:spcBef>
                <a:spcPts val="0"/>
              </a:spcBef>
              <a:spcAft>
                <a:spcPts val="0"/>
              </a:spcAft>
              <a:buSzPts val="1400"/>
              <a:buNone/>
            </a:pPr>
            <a:r>
              <a:rPr lang="tr-TR" sz="900">
                <a:solidFill>
                  <a:srgbClr val="FFCCCC"/>
                </a:solidFill>
                <a:highlight>
                  <a:srgbClr val="000000"/>
                </a:highlight>
                <a:latin typeface="Courier New"/>
                <a:ea typeface="Courier New"/>
                <a:cs typeface="Courier New"/>
                <a:sym typeface="Courier New"/>
              </a:rPr>
              <a:t>Push rejected. Non fast-forward. Try pulling first</a:t>
            </a:r>
            <a:endParaRPr sz="900">
              <a:solidFill>
                <a:srgbClr val="FFCCCC"/>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pull</a:t>
            </a:r>
            <a:endParaRPr sz="1050">
              <a:solidFill>
                <a:srgbClr val="FFFFFF"/>
              </a:solidFill>
              <a:highlight>
                <a:srgbClr val="000000"/>
              </a:highlight>
              <a:latin typeface="Courier New"/>
              <a:ea typeface="Courier New"/>
              <a:cs typeface="Courier New"/>
              <a:sym typeface="Courier New"/>
            </a:endParaRPr>
          </a:p>
          <a:p>
            <a:pPr marL="50800" marR="50800" lvl="0" indent="0" algn="l" rtl="0">
              <a:lnSpc>
                <a:spcPct val="115000"/>
              </a:lnSpc>
              <a:spcBef>
                <a:spcPts val="0"/>
              </a:spcBef>
              <a:spcAft>
                <a:spcPts val="0"/>
              </a:spcAft>
              <a:buSzPts val="1400"/>
              <a:buNone/>
            </a:pPr>
            <a:r>
              <a:rPr lang="tr-TR" sz="900">
                <a:solidFill>
                  <a:srgbClr val="FFFFCC"/>
                </a:solidFill>
                <a:highlight>
                  <a:srgbClr val="000000"/>
                </a:highlight>
                <a:latin typeface="Courier New"/>
                <a:ea typeface="Courier New"/>
                <a:cs typeface="Courier New"/>
                <a:sym typeface="Courier New"/>
              </a:rPr>
              <a:t>Fetched 0 commits on master.</a:t>
            </a:r>
            <a:endParaRPr sz="900">
              <a:solidFill>
                <a:srgbClr val="FFFFCC"/>
              </a:solidFill>
              <a:highlight>
                <a:srgbClr val="000000"/>
              </a:highlight>
              <a:latin typeface="Courier New"/>
              <a:ea typeface="Courier New"/>
              <a:cs typeface="Courier New"/>
              <a:sym typeface="Courier New"/>
            </a:endParaRPr>
          </a:p>
          <a:p>
            <a:pPr marL="50800" marR="50800" lvl="0" indent="0" algn="l" rtl="0">
              <a:lnSpc>
                <a:spcPct val="115000"/>
              </a:lnSpc>
              <a:spcBef>
                <a:spcPts val="0"/>
              </a:spcBef>
              <a:spcAft>
                <a:spcPts val="0"/>
              </a:spcAft>
              <a:buSzPts val="1400"/>
              <a:buNone/>
            </a:pPr>
            <a:r>
              <a:rPr lang="tr-TR" sz="900">
                <a:solidFill>
                  <a:srgbClr val="FFFFCC"/>
                </a:solidFill>
                <a:highlight>
                  <a:srgbClr val="000000"/>
                </a:highlight>
                <a:latin typeface="Courier New"/>
                <a:ea typeface="Courier New"/>
                <a:cs typeface="Courier New"/>
                <a:sym typeface="Courier New"/>
              </a:rPr>
              <a:t>Fetched 1 commits on feature.</a:t>
            </a:r>
            <a:endParaRPr sz="900">
              <a:solidFill>
                <a:srgbClr val="FFFFCC"/>
              </a:solidFill>
              <a:highlight>
                <a:srgbClr val="000000"/>
              </a:highlight>
              <a:latin typeface="Courier New"/>
              <a:ea typeface="Courier New"/>
              <a:cs typeface="Courier New"/>
              <a:sym typeface="Courier New"/>
            </a:endParaRPr>
          </a:p>
          <a:p>
            <a:pPr marL="50800" marR="50800" lvl="0" indent="0" algn="l" rtl="0">
              <a:lnSpc>
                <a:spcPct val="115000"/>
              </a:lnSpc>
              <a:spcBef>
                <a:spcPts val="0"/>
              </a:spcBef>
              <a:spcAft>
                <a:spcPts val="0"/>
              </a:spcAft>
              <a:buSzPts val="1400"/>
              <a:buNone/>
            </a:pPr>
            <a:r>
              <a:rPr lang="tr-TR" sz="900">
                <a:solidFill>
                  <a:srgbClr val="FFFFCC"/>
                </a:solidFill>
                <a:highlight>
                  <a:srgbClr val="000000"/>
                </a:highlight>
                <a:latin typeface="Courier New"/>
                <a:ea typeface="Courier New"/>
                <a:cs typeface="Courier New"/>
                <a:sym typeface="Courier New"/>
              </a:rPr>
              <a:t>Fast-forwarded to origin/feature.</a:t>
            </a:r>
            <a:endParaRPr sz="900">
              <a:solidFill>
                <a:srgbClr val="FFFFCC"/>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push origin feature</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checkout master</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merge feature</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push</a:t>
            </a:r>
            <a:endParaRPr sz="1050">
              <a:solidFill>
                <a:srgbClr val="FFFFFF"/>
              </a:solidFill>
              <a:highlight>
                <a:srgbClr val="000000"/>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4" name="Google Shape;804;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3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1" name="Google Shape;811;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0" name="Google Shape;820;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7" name="Google Shape;827;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6" name="Google Shape;836;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3" name="Google Shape;843;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0" name="Google Shape;850;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14300" lvl="0" indent="0" algn="l" rtl="0">
              <a:lnSpc>
                <a:spcPct val="6818"/>
              </a:lnSpc>
              <a:spcBef>
                <a:spcPts val="1200"/>
              </a:spcBef>
              <a:spcAft>
                <a:spcPts val="0"/>
              </a:spcAft>
              <a:buSzPts val="1100"/>
              <a:buNone/>
            </a:pPr>
            <a:r>
              <a:rPr lang="tr-TR" sz="1200">
                <a:solidFill>
                  <a:schemeClr val="dk1"/>
                </a:solidFill>
              </a:rPr>
              <a:t>The third category of person to speak about when discussing </a:t>
            </a:r>
            <a:r>
              <a:rPr lang="tr-TR" sz="1200" b="1">
                <a:solidFill>
                  <a:schemeClr val="dk1"/>
                </a:solidFill>
              </a:rPr>
              <a:t>an implementation of Git is the person who will use it for a long time, </a:t>
            </a:r>
            <a:r>
              <a:rPr lang="tr-TR" sz="1200">
                <a:solidFill>
                  <a:schemeClr val="dk1"/>
                </a:solidFill>
              </a:rPr>
              <a:t>find all its deep services and features, and in fact want to stretch it to its absolute maximum.</a:t>
            </a:r>
            <a:endParaRPr sz="1200">
              <a:solidFill>
                <a:schemeClr val="dk1"/>
              </a:solidFill>
            </a:endParaRPr>
          </a:p>
          <a:p>
            <a:pPr marL="114300" lvl="0" indent="0" algn="l" rtl="0">
              <a:lnSpc>
                <a:spcPct val="6818"/>
              </a:lnSpc>
              <a:spcBef>
                <a:spcPts val="1200"/>
              </a:spcBef>
              <a:spcAft>
                <a:spcPts val="0"/>
              </a:spcAft>
              <a:buSzPts val="1100"/>
              <a:buNone/>
            </a:pPr>
            <a:endParaRPr>
              <a:solidFill>
                <a:schemeClr val="dk1"/>
              </a:solidFill>
            </a:endParaRPr>
          </a:p>
          <a:p>
            <a:pPr marL="114300" lvl="0" indent="0" algn="l" rtl="0">
              <a:lnSpc>
                <a:spcPct val="6818"/>
              </a:lnSpc>
              <a:spcBef>
                <a:spcPts val="1200"/>
              </a:spcBef>
              <a:spcAft>
                <a:spcPts val="0"/>
              </a:spcAft>
              <a:buSzPts val="1100"/>
              <a:buNone/>
            </a:pPr>
            <a:r>
              <a:rPr lang="tr-TR" sz="1200">
                <a:solidFill>
                  <a:schemeClr val="dk1"/>
                </a:solidFill>
              </a:rPr>
              <a:t>That person is also served well by Git. Even though it's very easy for the introductory person, it's also very capable for the advanced individual.</a:t>
            </a:r>
            <a:endParaRPr sz="1200">
              <a:solidFill>
                <a:schemeClr val="dk1"/>
              </a:solidFill>
            </a:endParaRPr>
          </a:p>
          <a:p>
            <a:pPr marL="114300" lvl="0" indent="0" algn="l" rtl="0">
              <a:lnSpc>
                <a:spcPct val="6818"/>
              </a:lnSpc>
              <a:spcBef>
                <a:spcPts val="1200"/>
              </a:spcBef>
              <a:spcAft>
                <a:spcPts val="0"/>
              </a:spcAft>
              <a:buSzPts val="1100"/>
              <a:buNone/>
            </a:pPr>
            <a:endParaRPr>
              <a:solidFill>
                <a:schemeClr val="dk1"/>
              </a:solidFill>
            </a:endParaRPr>
          </a:p>
          <a:p>
            <a:pPr marL="114300" lvl="0" indent="0" algn="l" rtl="0">
              <a:lnSpc>
                <a:spcPct val="6818"/>
              </a:lnSpc>
              <a:spcBef>
                <a:spcPts val="1200"/>
              </a:spcBef>
              <a:spcAft>
                <a:spcPts val="0"/>
              </a:spcAft>
              <a:buSzPts val="1100"/>
              <a:buNone/>
            </a:pPr>
            <a:r>
              <a:rPr lang="tr-TR" sz="1200">
                <a:solidFill>
                  <a:schemeClr val="dk1"/>
                </a:solidFill>
              </a:rPr>
              <a:t>You can find that through its Unix-like structure, the ability to glue together these small programs and use option switches to control the behavior, that it suits the needs of an advanced version control user extremely well.</a:t>
            </a:r>
            <a:endParaRPr sz="1200">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4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7" name="Google Shape;857;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Let’s start with cloning.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Let’s create a new repo and put a new file on it. Do our first commit.</a:t>
            </a:r>
            <a:endParaRPr/>
          </a:p>
          <a:p>
            <a:pPr marL="0" lvl="0" indent="0" algn="l" rtl="0">
              <a:lnSpc>
                <a:spcPct val="115000"/>
              </a:lnSpc>
              <a:spcBef>
                <a:spcPts val="0"/>
              </a:spcBef>
              <a:spcAft>
                <a:spcPts val="0"/>
              </a:spcAft>
              <a:buSzPts val="1400"/>
              <a:buNone/>
            </a:pPr>
            <a:endParaRPr sz="1200"/>
          </a:p>
          <a:p>
            <a:pPr marL="0" lvl="0" indent="0" algn="l" rtl="0">
              <a:lnSpc>
                <a:spcPct val="115000"/>
              </a:lnSpc>
              <a:spcBef>
                <a:spcPts val="0"/>
              </a:spcBef>
              <a:spcAft>
                <a:spcPts val="0"/>
              </a:spcAft>
              <a:buSzPts val="1400"/>
              <a:buNone/>
            </a:pPr>
            <a:r>
              <a:rPr lang="tr-TR" sz="1200"/>
              <a:t>  mkdir gitprojects</a:t>
            </a:r>
            <a:endParaRPr sz="1200"/>
          </a:p>
          <a:p>
            <a:pPr marL="0" lvl="0" indent="0" algn="l" rtl="0">
              <a:lnSpc>
                <a:spcPct val="115000"/>
              </a:lnSpc>
              <a:spcBef>
                <a:spcPts val="0"/>
              </a:spcBef>
              <a:spcAft>
                <a:spcPts val="0"/>
              </a:spcAft>
              <a:buSzPts val="1400"/>
              <a:buNone/>
            </a:pPr>
            <a:r>
              <a:rPr lang="tr-TR" sz="1200"/>
              <a:t>  499  cd gitprojects/</a:t>
            </a:r>
            <a:endParaRPr sz="1200"/>
          </a:p>
          <a:p>
            <a:pPr marL="0" lvl="0" indent="0" algn="l" rtl="0">
              <a:lnSpc>
                <a:spcPct val="115000"/>
              </a:lnSpc>
              <a:spcBef>
                <a:spcPts val="0"/>
              </a:spcBef>
              <a:spcAft>
                <a:spcPts val="0"/>
              </a:spcAft>
              <a:buSzPts val="1400"/>
              <a:buNone/>
            </a:pPr>
            <a:r>
              <a:rPr lang="tr-TR" sz="1200"/>
              <a:t>  500  git clone https://github.com/clarusway/labb.git</a:t>
            </a:r>
            <a:endParaRPr sz="1200"/>
          </a:p>
          <a:p>
            <a:pPr marL="0" lvl="0" indent="0" algn="l" rtl="0">
              <a:lnSpc>
                <a:spcPct val="115000"/>
              </a:lnSpc>
              <a:spcBef>
                <a:spcPts val="0"/>
              </a:spcBef>
              <a:spcAft>
                <a:spcPts val="0"/>
              </a:spcAft>
              <a:buSzPts val="1400"/>
              <a:buNone/>
            </a:pPr>
            <a:r>
              <a:rPr lang="tr-TR" sz="1200"/>
              <a:t>  501  ls</a:t>
            </a:r>
            <a:endParaRPr sz="1200"/>
          </a:p>
          <a:p>
            <a:pPr marL="0" lvl="0" indent="0" algn="l" rtl="0">
              <a:lnSpc>
                <a:spcPct val="115000"/>
              </a:lnSpc>
              <a:spcBef>
                <a:spcPts val="0"/>
              </a:spcBef>
              <a:spcAft>
                <a:spcPts val="0"/>
              </a:spcAft>
              <a:buSzPts val="1400"/>
              <a:buNone/>
            </a:pPr>
            <a:r>
              <a:rPr lang="tr-TR" sz="1200"/>
              <a:t>  502  git ls</a:t>
            </a:r>
            <a:endParaRPr sz="1200"/>
          </a:p>
          <a:p>
            <a:pPr marL="0" lvl="0" indent="0" algn="l" rtl="0">
              <a:lnSpc>
                <a:spcPct val="115000"/>
              </a:lnSpc>
              <a:spcBef>
                <a:spcPts val="0"/>
              </a:spcBef>
              <a:spcAft>
                <a:spcPts val="0"/>
              </a:spcAft>
              <a:buSzPts val="1400"/>
              <a:buNone/>
            </a:pPr>
            <a:r>
              <a:rPr lang="tr-TR" sz="1200"/>
              <a:t>  503  ls</a:t>
            </a:r>
            <a:endParaRPr sz="1200"/>
          </a:p>
          <a:p>
            <a:pPr marL="0" lvl="0" indent="0" algn="l" rtl="0">
              <a:lnSpc>
                <a:spcPct val="115000"/>
              </a:lnSpc>
              <a:spcBef>
                <a:spcPts val="0"/>
              </a:spcBef>
              <a:spcAft>
                <a:spcPts val="0"/>
              </a:spcAft>
              <a:buSzPts val="1400"/>
              <a:buNone/>
            </a:pPr>
            <a:r>
              <a:rPr lang="tr-TR" sz="1200"/>
              <a:t>  504  cd labb</a:t>
            </a:r>
            <a:endParaRPr sz="1200"/>
          </a:p>
          <a:p>
            <a:pPr marL="0" lvl="0" indent="0" algn="l" rtl="0">
              <a:lnSpc>
                <a:spcPct val="115000"/>
              </a:lnSpc>
              <a:spcBef>
                <a:spcPts val="0"/>
              </a:spcBef>
              <a:spcAft>
                <a:spcPts val="0"/>
              </a:spcAft>
              <a:buSzPts val="1400"/>
              <a:buNone/>
            </a:pPr>
            <a:r>
              <a:rPr lang="tr-TR" sz="1200"/>
              <a:t>  505  ls</a:t>
            </a:r>
            <a:endParaRPr sz="1200"/>
          </a:p>
          <a:p>
            <a:pPr marL="0" lvl="0" indent="0" algn="l" rtl="0">
              <a:lnSpc>
                <a:spcPct val="115000"/>
              </a:lnSpc>
              <a:spcBef>
                <a:spcPts val="0"/>
              </a:spcBef>
              <a:spcAft>
                <a:spcPts val="0"/>
              </a:spcAft>
              <a:buSzPts val="1400"/>
              <a:buNone/>
            </a:pPr>
            <a:r>
              <a:rPr lang="tr-TR" sz="1200"/>
              <a:t>  506  vim file2.txt</a:t>
            </a:r>
            <a:endParaRPr sz="1200"/>
          </a:p>
          <a:p>
            <a:pPr marL="0" lvl="0" indent="0" algn="l" rtl="0">
              <a:lnSpc>
                <a:spcPct val="115000"/>
              </a:lnSpc>
              <a:spcBef>
                <a:spcPts val="0"/>
              </a:spcBef>
              <a:spcAft>
                <a:spcPts val="0"/>
              </a:spcAft>
              <a:buSzPts val="1400"/>
              <a:buNone/>
            </a:pPr>
            <a:r>
              <a:rPr lang="tr-TR" sz="1200"/>
              <a:t>  507  git status</a:t>
            </a:r>
            <a:endParaRPr sz="1200"/>
          </a:p>
          <a:p>
            <a:pPr marL="0" lvl="0" indent="0" algn="l" rtl="0">
              <a:lnSpc>
                <a:spcPct val="115000"/>
              </a:lnSpc>
              <a:spcBef>
                <a:spcPts val="0"/>
              </a:spcBef>
              <a:spcAft>
                <a:spcPts val="0"/>
              </a:spcAft>
              <a:buSzPts val="1400"/>
              <a:buNone/>
            </a:pPr>
            <a:r>
              <a:rPr lang="tr-TR" sz="1200"/>
              <a:t>  508  git add .</a:t>
            </a:r>
            <a:endParaRPr sz="1200"/>
          </a:p>
          <a:p>
            <a:pPr marL="0" lvl="0" indent="0" algn="l" rtl="0">
              <a:lnSpc>
                <a:spcPct val="115000"/>
              </a:lnSpc>
              <a:spcBef>
                <a:spcPts val="0"/>
              </a:spcBef>
              <a:spcAft>
                <a:spcPts val="0"/>
              </a:spcAft>
              <a:buSzPts val="1400"/>
              <a:buNone/>
            </a:pPr>
            <a:r>
              <a:rPr lang="tr-TR" sz="1200"/>
              <a:t>  509  git commit -m "mee"</a:t>
            </a:r>
            <a:endParaRPr sz="1200"/>
          </a:p>
          <a:p>
            <a:pPr marL="0" lvl="0" indent="0" algn="l" rtl="0">
              <a:lnSpc>
                <a:spcPct val="115000"/>
              </a:lnSpc>
              <a:spcBef>
                <a:spcPts val="0"/>
              </a:spcBef>
              <a:spcAft>
                <a:spcPts val="0"/>
              </a:spcAft>
              <a:buSzPts val="1400"/>
              <a:buNone/>
            </a:pPr>
            <a:r>
              <a:rPr lang="tr-TR" sz="1200"/>
              <a:t>  510  git s</a:t>
            </a:r>
            <a:endParaRPr sz="1200"/>
          </a:p>
          <a:p>
            <a:pPr marL="0" lvl="0" indent="0" algn="l" rtl="0">
              <a:lnSpc>
                <a:spcPct val="115000"/>
              </a:lnSpc>
              <a:spcBef>
                <a:spcPts val="0"/>
              </a:spcBef>
              <a:spcAft>
                <a:spcPts val="0"/>
              </a:spcAft>
              <a:buSzPts val="1400"/>
              <a:buNone/>
            </a:pPr>
            <a:r>
              <a:rPr lang="tr-TR" sz="1200"/>
              <a:t>  511  git push origin master</a:t>
            </a:r>
            <a:endParaRPr sz="1200"/>
          </a:p>
          <a:p>
            <a:pPr marL="0" lvl="0" indent="0" algn="l" rtl="0">
              <a:lnSpc>
                <a:spcPct val="115000"/>
              </a:lnSpc>
              <a:spcBef>
                <a:spcPts val="0"/>
              </a:spcBef>
              <a:spcAft>
                <a:spcPts val="0"/>
              </a:spcAft>
              <a:buSzPts val="1400"/>
              <a:buNone/>
            </a:pPr>
            <a:endParaRPr sz="1200"/>
          </a:p>
          <a:p>
            <a:pPr marL="0" lvl="0" indent="0" algn="l" rtl="0">
              <a:lnSpc>
                <a:spcPct val="115000"/>
              </a:lnSpc>
              <a:spcBef>
                <a:spcPts val="0"/>
              </a:spcBef>
              <a:spcAft>
                <a:spcPts val="0"/>
              </a:spcAft>
              <a:buSzPts val="1400"/>
              <a:buNone/>
            </a:pPr>
            <a:endParaRPr sz="1200"/>
          </a:p>
          <a:p>
            <a:pPr marL="0" lvl="0" indent="0" algn="l" rtl="0">
              <a:lnSpc>
                <a:spcPct val="115000"/>
              </a:lnSpc>
              <a:spcBef>
                <a:spcPts val="0"/>
              </a:spcBef>
              <a:spcAft>
                <a:spcPts val="0"/>
              </a:spcAft>
              <a:buSzPts val="1400"/>
              <a:buNone/>
            </a:pPr>
            <a:r>
              <a:rPr lang="tr-TR" sz="1200"/>
              <a:t>Secondly give them the link of your code and show fork. change it.</a:t>
            </a:r>
            <a:endParaRPr sz="1200"/>
          </a:p>
          <a:p>
            <a:pPr marL="0" lvl="0" indent="0" algn="l" rtl="0">
              <a:lnSpc>
                <a:spcPct val="115000"/>
              </a:lnSpc>
              <a:spcBef>
                <a:spcPts val="0"/>
              </a:spcBef>
              <a:spcAft>
                <a:spcPts val="0"/>
              </a:spcAft>
              <a:buSzPts val="1400"/>
              <a:buNone/>
            </a:pPr>
            <a:r>
              <a:rPr lang="tr-TR" sz="1200"/>
              <a:t>Then show them to clone again. remote to remote and then clone.</a:t>
            </a:r>
            <a:endParaRPr sz="1200"/>
          </a:p>
          <a:p>
            <a:pPr marL="0" lvl="0" indent="0" algn="l" rtl="0">
              <a:lnSpc>
                <a:spcPct val="115000"/>
              </a:lnSpc>
              <a:spcBef>
                <a:spcPts val="0"/>
              </a:spcBef>
              <a:spcAft>
                <a:spcPts val="0"/>
              </a:spcAft>
              <a:buSzPts val="1400"/>
              <a:buNone/>
            </a:pPr>
            <a:endParaRPr sz="1200"/>
          </a:p>
          <a:p>
            <a:pPr marL="0" lvl="0" indent="0" algn="l" rtl="0">
              <a:lnSpc>
                <a:spcPct val="115000"/>
              </a:lnSpc>
              <a:spcBef>
                <a:spcPts val="0"/>
              </a:spcBef>
              <a:spcAft>
                <a:spcPts val="0"/>
              </a:spcAft>
              <a:buSzPts val="1400"/>
              <a:buNone/>
            </a:pPr>
            <a:r>
              <a:rPr lang="tr-TR" sz="1200"/>
              <a:t>Scenario: git clone, change the file on remote, git status, git fetch, git merge </a:t>
            </a:r>
            <a:endParaRPr sz="1200"/>
          </a:p>
          <a:p>
            <a:pPr marL="0" lvl="0" indent="0" algn="l" rtl="0">
              <a:lnSpc>
                <a:spcPct val="115000"/>
              </a:lnSpc>
              <a:spcBef>
                <a:spcPts val="0"/>
              </a:spcBef>
              <a:spcAft>
                <a:spcPts val="0"/>
              </a:spcAft>
              <a:buSzPts val="1400"/>
              <a:buNone/>
            </a:pPr>
            <a:r>
              <a:rPr lang="tr-TR" sz="1200"/>
              <a:t>then do the same thing with git pull.</a:t>
            </a:r>
            <a:endParaRPr sz="1200"/>
          </a:p>
          <a:p>
            <a:pPr marL="0" lvl="0" indent="0" algn="l" rtl="0">
              <a:lnSpc>
                <a:spcPct val="115000"/>
              </a:lnSpc>
              <a:spcBef>
                <a:spcPts val="0"/>
              </a:spcBef>
              <a:spcAft>
                <a:spcPts val="0"/>
              </a:spcAft>
              <a:buSzPts val="1400"/>
              <a:buNone/>
            </a:pPr>
            <a:r>
              <a:rPr lang="tr-TR" sz="1200"/>
              <a:t>change 1 file and try to push before pull see the problem. git pull </a:t>
            </a:r>
            <a:endParaRPr sz="1200"/>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Visual representation</a:t>
            </a:r>
            <a:endParaRPr/>
          </a:p>
          <a:p>
            <a:pPr marL="0" lvl="0" indent="0" algn="l" rtl="0">
              <a:lnSpc>
                <a:spcPct val="100000"/>
              </a:lnSpc>
              <a:spcBef>
                <a:spcPts val="0"/>
              </a:spcBef>
              <a:spcAft>
                <a:spcPts val="0"/>
              </a:spcAft>
              <a:buSzPts val="1400"/>
              <a:buNone/>
            </a:pPr>
            <a:r>
              <a:rPr lang="tr-TR"/>
              <a:t>Create a commit and push</a:t>
            </a:r>
            <a:endParaRPr/>
          </a:p>
          <a:p>
            <a:pPr marL="0" lvl="0" indent="0" algn="l" rtl="0">
              <a:lnSpc>
                <a:spcPct val="100000"/>
              </a:lnSpc>
              <a:spcBef>
                <a:spcPts val="0"/>
              </a:spcBef>
              <a:spcAft>
                <a:spcPts val="0"/>
              </a:spcAft>
              <a:buSzPts val="1400"/>
              <a:buNone/>
            </a:pPr>
            <a:r>
              <a:rPr lang="tr-TR"/>
              <a:t>create a branch and push</a:t>
            </a:r>
            <a:endParaRPr/>
          </a:p>
          <a:p>
            <a:pPr marL="0" lvl="0" indent="0" algn="l" rtl="0">
              <a:lnSpc>
                <a:spcPct val="100000"/>
              </a:lnSpc>
              <a:spcBef>
                <a:spcPts val="0"/>
              </a:spcBef>
              <a:spcAft>
                <a:spcPts val="0"/>
              </a:spcAft>
              <a:buSzPts val="1400"/>
              <a:buNone/>
            </a:pPr>
            <a:r>
              <a:rPr lang="tr-TR"/>
              <a:t>local: merge the branch </a:t>
            </a:r>
            <a:endParaRPr/>
          </a:p>
          <a:p>
            <a:pPr marL="0" lvl="0" indent="0" algn="l" rtl="0">
              <a:lnSpc>
                <a:spcPct val="100000"/>
              </a:lnSpc>
              <a:spcBef>
                <a:spcPts val="0"/>
              </a:spcBef>
              <a:spcAft>
                <a:spcPts val="0"/>
              </a:spcAft>
              <a:buSzPts val="1400"/>
              <a:buNone/>
            </a:pPr>
            <a:r>
              <a:rPr lang="tr-TR"/>
              <a:t>push</a:t>
            </a:r>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push origin master</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pull</a:t>
            </a:r>
            <a:endParaRPr sz="1050">
              <a:solidFill>
                <a:srgbClr val="FFFFFF"/>
              </a:solidFill>
              <a:highlight>
                <a:srgbClr val="000000"/>
              </a:highlight>
              <a:latin typeface="Courier New"/>
              <a:ea typeface="Courier New"/>
              <a:cs typeface="Courier New"/>
              <a:sym typeface="Courier New"/>
            </a:endParaRPr>
          </a:p>
          <a:p>
            <a:pPr marL="50800" marR="50800" lvl="0" indent="0" algn="l" rtl="0">
              <a:lnSpc>
                <a:spcPct val="115000"/>
              </a:lnSpc>
              <a:spcBef>
                <a:spcPts val="0"/>
              </a:spcBef>
              <a:spcAft>
                <a:spcPts val="0"/>
              </a:spcAft>
              <a:buSzPts val="1400"/>
              <a:buNone/>
            </a:pPr>
            <a:r>
              <a:rPr lang="tr-TR" sz="900">
                <a:solidFill>
                  <a:srgbClr val="FFFFCC"/>
                </a:solidFill>
                <a:highlight>
                  <a:srgbClr val="000000"/>
                </a:highlight>
                <a:latin typeface="Courier New"/>
                <a:ea typeface="Courier New"/>
                <a:cs typeface="Courier New"/>
                <a:sym typeface="Courier New"/>
              </a:rPr>
              <a:t>Fetched 0 commits on master.</a:t>
            </a:r>
            <a:endParaRPr sz="900">
              <a:solidFill>
                <a:srgbClr val="FFFFCC"/>
              </a:solidFill>
              <a:highlight>
                <a:srgbClr val="000000"/>
              </a:highlight>
              <a:latin typeface="Courier New"/>
              <a:ea typeface="Courier New"/>
              <a:cs typeface="Courier New"/>
              <a:sym typeface="Courier New"/>
            </a:endParaRPr>
          </a:p>
          <a:p>
            <a:pPr marL="50800" marR="50800" lvl="0" indent="0" algn="l" rtl="0">
              <a:lnSpc>
                <a:spcPct val="115000"/>
              </a:lnSpc>
              <a:spcBef>
                <a:spcPts val="0"/>
              </a:spcBef>
              <a:spcAft>
                <a:spcPts val="0"/>
              </a:spcAft>
              <a:buSzPts val="1400"/>
              <a:buNone/>
            </a:pPr>
            <a:r>
              <a:rPr lang="tr-TR" sz="900">
                <a:solidFill>
                  <a:srgbClr val="FFCCCC"/>
                </a:solidFill>
                <a:highlight>
                  <a:srgbClr val="000000"/>
                </a:highlight>
                <a:latin typeface="Courier New"/>
                <a:ea typeface="Courier New"/>
                <a:cs typeface="Courier New"/>
                <a:sym typeface="Courier New"/>
              </a:rPr>
              <a:t>Already up-to-date.</a:t>
            </a:r>
            <a:endParaRPr sz="900">
              <a:solidFill>
                <a:srgbClr val="FFCCCC"/>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fetch</a:t>
            </a:r>
            <a:endParaRPr sz="1050">
              <a:solidFill>
                <a:srgbClr val="FFFFFF"/>
              </a:solidFill>
              <a:highlight>
                <a:srgbClr val="000000"/>
              </a:highlight>
              <a:latin typeface="Courier New"/>
              <a:ea typeface="Courier New"/>
              <a:cs typeface="Courier New"/>
              <a:sym typeface="Courier New"/>
            </a:endParaRPr>
          </a:p>
          <a:p>
            <a:pPr marL="50800" marR="50800" lvl="0" indent="0" algn="l" rtl="0">
              <a:lnSpc>
                <a:spcPct val="115000"/>
              </a:lnSpc>
              <a:spcBef>
                <a:spcPts val="0"/>
              </a:spcBef>
              <a:spcAft>
                <a:spcPts val="0"/>
              </a:spcAft>
              <a:buSzPts val="1400"/>
              <a:buNone/>
            </a:pPr>
            <a:r>
              <a:rPr lang="tr-TR" sz="900">
                <a:solidFill>
                  <a:srgbClr val="FFFFCC"/>
                </a:solidFill>
                <a:highlight>
                  <a:srgbClr val="000000"/>
                </a:highlight>
                <a:latin typeface="Courier New"/>
                <a:ea typeface="Courier New"/>
                <a:cs typeface="Courier New"/>
                <a:sym typeface="Courier New"/>
              </a:rPr>
              <a:t>Fetched 0 commits on master.</a:t>
            </a:r>
            <a:endParaRPr sz="900">
              <a:solidFill>
                <a:srgbClr val="FFFFCC"/>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branch eric</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push</a:t>
            </a:r>
            <a:endParaRPr sz="1050">
              <a:solidFill>
                <a:srgbClr val="FFFFFF"/>
              </a:solidFill>
              <a:highlight>
                <a:srgbClr val="000000"/>
              </a:highlight>
              <a:latin typeface="Courier New"/>
              <a:ea typeface="Courier New"/>
              <a:cs typeface="Courier New"/>
              <a:sym typeface="Courier New"/>
            </a:endParaRPr>
          </a:p>
          <a:p>
            <a:pPr marL="50800" marR="50800" lvl="0" indent="0" algn="l" rtl="0">
              <a:lnSpc>
                <a:spcPct val="115000"/>
              </a:lnSpc>
              <a:spcBef>
                <a:spcPts val="0"/>
              </a:spcBef>
              <a:spcAft>
                <a:spcPts val="0"/>
              </a:spcAft>
              <a:buSzPts val="1400"/>
              <a:buNone/>
            </a:pPr>
            <a:r>
              <a:rPr lang="tr-TR" sz="900">
                <a:solidFill>
                  <a:srgbClr val="FFFFCC"/>
                </a:solidFill>
                <a:highlight>
                  <a:srgbClr val="000000"/>
                </a:highlight>
                <a:latin typeface="Courier New"/>
                <a:ea typeface="Courier New"/>
                <a:cs typeface="Courier New"/>
                <a:sym typeface="Courier New"/>
              </a:rPr>
              <a:t>Everything up-to-date.</a:t>
            </a:r>
            <a:endParaRPr sz="900">
              <a:solidFill>
                <a:srgbClr val="FFFFCC"/>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checkout eric</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push origin eric</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checkout master</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merge eric</a:t>
            </a:r>
            <a:endParaRPr sz="1050">
              <a:solidFill>
                <a:srgbClr val="FFFFFF"/>
              </a:solidFill>
              <a:highlight>
                <a:srgbClr val="000000"/>
              </a:highlight>
              <a:latin typeface="Courier New"/>
              <a:ea typeface="Courier New"/>
              <a:cs typeface="Courier New"/>
              <a:sym typeface="Courier New"/>
            </a:endParaRPr>
          </a:p>
          <a:p>
            <a:pPr marL="50800" marR="50800" lvl="0" indent="0" algn="l" rtl="0">
              <a:lnSpc>
                <a:spcPct val="115000"/>
              </a:lnSpc>
              <a:spcBef>
                <a:spcPts val="0"/>
              </a:spcBef>
              <a:spcAft>
                <a:spcPts val="0"/>
              </a:spcAft>
              <a:buSzPts val="1400"/>
              <a:buNone/>
            </a:pPr>
            <a:r>
              <a:rPr lang="tr-TR" sz="900">
                <a:solidFill>
                  <a:srgbClr val="FFFFCC"/>
                </a:solidFill>
                <a:highlight>
                  <a:srgbClr val="000000"/>
                </a:highlight>
                <a:latin typeface="Courier New"/>
                <a:ea typeface="Courier New"/>
                <a:cs typeface="Courier New"/>
                <a:sym typeface="Courier New"/>
              </a:rPr>
              <a:t>You have performed a fast-forward merge.</a:t>
            </a:r>
            <a:endParaRPr sz="900">
              <a:solidFill>
                <a:srgbClr val="FFFFCC"/>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push origin master</a:t>
            </a:r>
            <a:endParaRPr sz="1050">
              <a:solidFill>
                <a:srgbClr val="FFFFFF"/>
              </a:solidFill>
              <a:highlight>
                <a:srgbClr val="000000"/>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Remote visual representation:</a:t>
            </a:r>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push origin master</a:t>
            </a:r>
            <a:endParaRPr sz="1050">
              <a:solidFill>
                <a:srgbClr val="FFFFFF"/>
              </a:solidFill>
              <a:highlight>
                <a:srgbClr val="000000"/>
              </a:highlight>
              <a:latin typeface="Courier New"/>
              <a:ea typeface="Courier New"/>
              <a:cs typeface="Courier New"/>
              <a:sym typeface="Courier New"/>
            </a:endParaRPr>
          </a:p>
          <a:p>
            <a:pPr marL="50800" marR="50800" lvl="0" indent="0" algn="l" rtl="0">
              <a:lnSpc>
                <a:spcPct val="115000"/>
              </a:lnSpc>
              <a:spcBef>
                <a:spcPts val="0"/>
              </a:spcBef>
              <a:spcAft>
                <a:spcPts val="0"/>
              </a:spcAft>
              <a:buSzPts val="1400"/>
              <a:buNone/>
            </a:pPr>
            <a:r>
              <a:rPr lang="tr-TR" sz="900">
                <a:solidFill>
                  <a:srgbClr val="FFCCCC"/>
                </a:solidFill>
                <a:highlight>
                  <a:srgbClr val="000000"/>
                </a:highlight>
                <a:latin typeface="Courier New"/>
                <a:ea typeface="Courier New"/>
                <a:cs typeface="Courier New"/>
                <a:sym typeface="Courier New"/>
              </a:rPr>
              <a:t>Push rejected. Non fast-forward. Try pulling first</a:t>
            </a:r>
            <a:endParaRPr sz="900">
              <a:solidFill>
                <a:srgbClr val="FFCCCC"/>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pull</a:t>
            </a:r>
            <a:endParaRPr sz="1050">
              <a:solidFill>
                <a:srgbClr val="FFFFFF"/>
              </a:solidFill>
              <a:highlight>
                <a:srgbClr val="000000"/>
              </a:highlight>
              <a:latin typeface="Courier New"/>
              <a:ea typeface="Courier New"/>
              <a:cs typeface="Courier New"/>
              <a:sym typeface="Courier New"/>
            </a:endParaRPr>
          </a:p>
          <a:p>
            <a:pPr marL="50800" marR="50800" lvl="0" indent="0" algn="l" rtl="0">
              <a:lnSpc>
                <a:spcPct val="115000"/>
              </a:lnSpc>
              <a:spcBef>
                <a:spcPts val="0"/>
              </a:spcBef>
              <a:spcAft>
                <a:spcPts val="0"/>
              </a:spcAft>
              <a:buSzPts val="1400"/>
              <a:buNone/>
            </a:pPr>
            <a:r>
              <a:rPr lang="tr-TR" sz="900">
                <a:solidFill>
                  <a:srgbClr val="FFFFCC"/>
                </a:solidFill>
                <a:highlight>
                  <a:srgbClr val="000000"/>
                </a:highlight>
                <a:latin typeface="Courier New"/>
                <a:ea typeface="Courier New"/>
                <a:cs typeface="Courier New"/>
                <a:sym typeface="Courier New"/>
              </a:rPr>
              <a:t>Fetched 0 commits on master.</a:t>
            </a:r>
            <a:endParaRPr sz="900">
              <a:solidFill>
                <a:srgbClr val="FFFFCC"/>
              </a:solidFill>
              <a:highlight>
                <a:srgbClr val="000000"/>
              </a:highlight>
              <a:latin typeface="Courier New"/>
              <a:ea typeface="Courier New"/>
              <a:cs typeface="Courier New"/>
              <a:sym typeface="Courier New"/>
            </a:endParaRPr>
          </a:p>
          <a:p>
            <a:pPr marL="50800" marR="50800" lvl="0" indent="0" algn="l" rtl="0">
              <a:lnSpc>
                <a:spcPct val="115000"/>
              </a:lnSpc>
              <a:spcBef>
                <a:spcPts val="0"/>
              </a:spcBef>
              <a:spcAft>
                <a:spcPts val="0"/>
              </a:spcAft>
              <a:buSzPts val="1400"/>
              <a:buNone/>
            </a:pPr>
            <a:r>
              <a:rPr lang="tr-TR" sz="900">
                <a:solidFill>
                  <a:srgbClr val="FFFFCC"/>
                </a:solidFill>
                <a:highlight>
                  <a:srgbClr val="000000"/>
                </a:highlight>
                <a:latin typeface="Courier New"/>
                <a:ea typeface="Courier New"/>
                <a:cs typeface="Courier New"/>
                <a:sym typeface="Courier New"/>
              </a:rPr>
              <a:t>Fetched 1 commits on feature.</a:t>
            </a:r>
            <a:endParaRPr sz="900">
              <a:solidFill>
                <a:srgbClr val="FFFFCC"/>
              </a:solidFill>
              <a:highlight>
                <a:srgbClr val="000000"/>
              </a:highlight>
              <a:latin typeface="Courier New"/>
              <a:ea typeface="Courier New"/>
              <a:cs typeface="Courier New"/>
              <a:sym typeface="Courier New"/>
            </a:endParaRPr>
          </a:p>
          <a:p>
            <a:pPr marL="50800" marR="50800" lvl="0" indent="0" algn="l" rtl="0">
              <a:lnSpc>
                <a:spcPct val="115000"/>
              </a:lnSpc>
              <a:spcBef>
                <a:spcPts val="0"/>
              </a:spcBef>
              <a:spcAft>
                <a:spcPts val="0"/>
              </a:spcAft>
              <a:buSzPts val="1400"/>
              <a:buNone/>
            </a:pPr>
            <a:r>
              <a:rPr lang="tr-TR" sz="900">
                <a:solidFill>
                  <a:srgbClr val="FFFFCC"/>
                </a:solidFill>
                <a:highlight>
                  <a:srgbClr val="000000"/>
                </a:highlight>
                <a:latin typeface="Courier New"/>
                <a:ea typeface="Courier New"/>
                <a:cs typeface="Courier New"/>
                <a:sym typeface="Courier New"/>
              </a:rPr>
              <a:t>Fast-forwarded to origin/feature.</a:t>
            </a:r>
            <a:endParaRPr sz="900">
              <a:solidFill>
                <a:srgbClr val="FFFFCC"/>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commit</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push origin feature</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checkout master</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merge feature</a:t>
            </a:r>
            <a:endParaRPr sz="1050">
              <a:solidFill>
                <a:srgbClr val="FFFFFF"/>
              </a:solidFill>
              <a:highlight>
                <a:srgbClr val="000000"/>
              </a:highlight>
              <a:latin typeface="Courier New"/>
              <a:ea typeface="Courier New"/>
              <a:cs typeface="Courier New"/>
              <a:sym typeface="Courier New"/>
            </a:endParaRPr>
          </a:p>
          <a:p>
            <a:pPr marL="139700" lvl="0" indent="0" algn="l" rtl="0">
              <a:lnSpc>
                <a:spcPct val="95454"/>
              </a:lnSpc>
              <a:spcBef>
                <a:spcPts val="0"/>
              </a:spcBef>
              <a:spcAft>
                <a:spcPts val="0"/>
              </a:spcAft>
              <a:buSzPts val="1400"/>
              <a:buNone/>
            </a:pPr>
            <a:r>
              <a:rPr lang="tr-TR" sz="1050">
                <a:solidFill>
                  <a:srgbClr val="FFFFFF"/>
                </a:solidFill>
                <a:highlight>
                  <a:srgbClr val="000000"/>
                </a:highlight>
                <a:latin typeface="Courier New"/>
                <a:ea typeface="Courier New"/>
                <a:cs typeface="Courier New"/>
                <a:sym typeface="Courier New"/>
              </a:rPr>
              <a:t>git push</a:t>
            </a:r>
            <a:endParaRPr sz="1050">
              <a:solidFill>
                <a:srgbClr val="FFFFFF"/>
              </a:solidFill>
              <a:highlight>
                <a:srgbClr val="000000"/>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 name="Google Shape;3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r>
              <a:rPr lang="tr-TR"/>
              <a:t>Today no coding, </a:t>
            </a:r>
            <a:endParaRPr/>
          </a:p>
          <a:p>
            <a:pPr marL="0" lvl="0" indent="0" algn="l" rtl="0">
              <a:lnSpc>
                <a:spcPct val="100000"/>
              </a:lnSpc>
              <a:spcBef>
                <a:spcPts val="0"/>
              </a:spcBef>
              <a:spcAft>
                <a:spcPts val="0"/>
              </a:spcAft>
              <a:buSzPts val="1400"/>
              <a:buNone/>
            </a:pPr>
            <a:r>
              <a:rPr lang="tr-TR"/>
              <a:t>Pre-class, what did you learn about Git?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In IT, there’s a tenancy to use more complicated words. Big Words.</a:t>
            </a:r>
            <a:endParaRPr/>
          </a:p>
          <a:p>
            <a:pPr marL="0" lvl="0" indent="0" algn="l" rtl="0">
              <a:lnSpc>
                <a:spcPct val="100000"/>
              </a:lnSpc>
              <a:spcBef>
                <a:spcPts val="0"/>
              </a:spcBef>
              <a:spcAft>
                <a:spcPts val="0"/>
              </a:spcAft>
              <a:buSzPts val="1400"/>
              <a:buNone/>
            </a:pPr>
            <a:r>
              <a:rPr lang="tr-TR"/>
              <a:t>It’s just vocabulary. We’ll see a lot of those words today.</a:t>
            </a:r>
            <a:endParaRPr/>
          </a:p>
          <a:p>
            <a:pPr marL="0" lvl="0" indent="0" algn="l" rtl="0">
              <a:lnSpc>
                <a:spcPct val="100000"/>
              </a:lnSpc>
              <a:spcBef>
                <a:spcPts val="0"/>
              </a:spcBef>
              <a:spcAft>
                <a:spcPts val="0"/>
              </a:spcAft>
              <a:buSzPts val="1400"/>
              <a:buNone/>
            </a:pPr>
            <a:r>
              <a:rPr lang="tr-TR"/>
              <a:t>I’ll make things simpler.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Let’s hear your thoughts.</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4" name="Google Shape;39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What are text files? What is source file?</a:t>
            </a:r>
            <a:endParaRPr/>
          </a:p>
          <a:p>
            <a:pPr marL="0" lvl="0" indent="0" algn="l" rtl="0">
              <a:lnSpc>
                <a:spcPct val="100000"/>
              </a:lnSpc>
              <a:spcBef>
                <a:spcPts val="0"/>
              </a:spcBef>
              <a:spcAft>
                <a:spcPts val="0"/>
              </a:spcAft>
              <a:buSzPts val="1400"/>
              <a:buNone/>
            </a:pPr>
            <a:r>
              <a:rPr lang="tr-TR"/>
              <a:t>Give me an example? Are you going to write source file?</a:t>
            </a:r>
            <a:endParaRPr/>
          </a:p>
          <a:p>
            <a:pPr marL="0" lvl="0" indent="0" algn="l" rtl="0">
              <a:lnSpc>
                <a:spcPct val="100000"/>
              </a:lnSpc>
              <a:spcBef>
                <a:spcPts val="0"/>
              </a:spcBef>
              <a:spcAft>
                <a:spcPts val="0"/>
              </a:spcAft>
              <a:buSzPts val="1400"/>
              <a:buNone/>
            </a:pPr>
            <a:r>
              <a:rPr lang="tr-TR"/>
              <a:t>Python file, Ansible file, docker files etc.</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do you have a luxury to lose the code you wrote??</a:t>
            </a:r>
            <a:endParaRPr/>
          </a:p>
          <a:p>
            <a:pPr marL="0" lvl="0" indent="0" algn="l" rtl="0">
              <a:lnSpc>
                <a:spcPct val="100000"/>
              </a:lnSpc>
              <a:spcBef>
                <a:spcPts val="0"/>
              </a:spcBef>
              <a:spcAft>
                <a:spcPts val="0"/>
              </a:spcAft>
              <a:buSzPts val="1400"/>
              <a:buNone/>
            </a:pPr>
            <a:r>
              <a:rPr lang="tr-TR"/>
              <a:t>They’re paying for that code and every code a has a price tag.</a:t>
            </a:r>
            <a:endParaRPr/>
          </a:p>
          <a:p>
            <a:pPr marL="0" lvl="0" indent="0" algn="l" rtl="0">
              <a:lnSpc>
                <a:spcPct val="100000"/>
              </a:lnSpc>
              <a:spcBef>
                <a:spcPts val="0"/>
              </a:spcBef>
              <a:spcAft>
                <a:spcPts val="0"/>
              </a:spcAft>
              <a:buSzPts val="1400"/>
              <a:buNone/>
            </a:pPr>
            <a:r>
              <a:rPr lang="tr-TR"/>
              <a:t>Jira, every ticket has a price on it. how many people worked on that ticket. how many hours. So feature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What is undo who knows to do undo?</a:t>
            </a:r>
            <a:endParaRPr/>
          </a:p>
          <a:p>
            <a:pPr marL="0" lvl="0" indent="0" algn="l" rtl="0">
              <a:lnSpc>
                <a:spcPct val="100000"/>
              </a:lnSpc>
              <a:spcBef>
                <a:spcPts val="0"/>
              </a:spcBef>
              <a:spcAft>
                <a:spcPts val="0"/>
              </a:spcAft>
              <a:buSzPts val="1400"/>
              <a:buNone/>
            </a:pPr>
            <a:r>
              <a:rPr lang="tr-TR"/>
              <a:t>Word document example. </a:t>
            </a:r>
            <a:endParaRPr/>
          </a:p>
          <a:p>
            <a:pPr marL="0" lvl="0" indent="0" algn="l" rtl="0">
              <a:lnSpc>
                <a:spcPct val="100000"/>
              </a:lnSpc>
              <a:spcBef>
                <a:spcPts val="0"/>
              </a:spcBef>
              <a:spcAft>
                <a:spcPts val="0"/>
              </a:spcAft>
              <a:buSzPts val="1400"/>
              <a:buNone/>
            </a:pPr>
            <a:r>
              <a:rPr lang="tr-TR"/>
              <a:t>Undo Redo example.</a:t>
            </a:r>
            <a:endParaRPr/>
          </a:p>
          <a:p>
            <a:pPr marL="0" lvl="0" indent="0" algn="l" rtl="0">
              <a:lnSpc>
                <a:spcPct val="100000"/>
              </a:lnSpc>
              <a:spcBef>
                <a:spcPts val="0"/>
              </a:spcBef>
              <a:spcAft>
                <a:spcPts val="0"/>
              </a:spcAft>
              <a:buSzPts val="1400"/>
              <a:buNone/>
            </a:pPr>
            <a:r>
              <a:rPr lang="tr-TR"/>
              <a:t>Show undo button on word document.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Many people works collaboratively.</a:t>
            </a:r>
            <a:endParaRPr/>
          </a:p>
          <a:p>
            <a:pPr marL="0" lvl="0" indent="0" algn="l" rtl="0">
              <a:lnSpc>
                <a:spcPct val="100000"/>
              </a:lnSpc>
              <a:spcBef>
                <a:spcPts val="0"/>
              </a:spcBef>
              <a:spcAft>
                <a:spcPts val="0"/>
              </a:spcAft>
              <a:buSzPts val="1400"/>
              <a:buNone/>
            </a:pPr>
            <a:r>
              <a:rPr lang="tr-TR"/>
              <a:t>To make it happen we need a system.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What is Codebase?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5"/>
        <p:cNvGrpSpPr/>
        <p:nvPr/>
      </p:nvGrpSpPr>
      <p:grpSpPr>
        <a:xfrm>
          <a:off x="0" y="0"/>
          <a:ext cx="0" cy="0"/>
          <a:chOff x="0" y="0"/>
          <a:chExt cx="0" cy="0"/>
        </a:xfrm>
      </p:grpSpPr>
      <p:sp>
        <p:nvSpPr>
          <p:cNvPr id="16" name="Google Shape;16;p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3"/>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19" name="Google Shape;19;p3"/>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a:lvl1pPr>
            <a:lvl2pPr marL="914400" lvl="1" indent="-342900" algn="l">
              <a:lnSpc>
                <a:spcPct val="110000"/>
              </a:lnSpc>
              <a:spcBef>
                <a:spcPts val="600"/>
              </a:spcBef>
              <a:spcAft>
                <a:spcPts val="0"/>
              </a:spcAft>
              <a:buClr>
                <a:srgbClr val="741B47"/>
              </a:buClr>
              <a:buSzPts val="1800"/>
              <a:buChar char="▹"/>
              <a:defRPr/>
            </a:lvl2pPr>
            <a:lvl3pPr marL="1371600" lvl="2" indent="-342900" algn="l">
              <a:lnSpc>
                <a:spcPct val="110000"/>
              </a:lnSpc>
              <a:spcBef>
                <a:spcPts val="600"/>
              </a:spcBef>
              <a:spcAft>
                <a:spcPts val="0"/>
              </a:spcAft>
              <a:buClr>
                <a:srgbClr val="741B47"/>
              </a:buClr>
              <a:buSzPts val="1800"/>
              <a:buChar char="▹"/>
              <a:defRPr/>
            </a:lvl3pPr>
            <a:lvl4pPr marL="1828800" lvl="3" indent="-355600" algn="l">
              <a:lnSpc>
                <a:spcPct val="110000"/>
              </a:lnSpc>
              <a:spcBef>
                <a:spcPts val="600"/>
              </a:spcBef>
              <a:spcAft>
                <a:spcPts val="0"/>
              </a:spcAft>
              <a:buClr>
                <a:srgbClr val="741B47"/>
              </a:buClr>
              <a:buSzPts val="2000"/>
              <a:buChar char="▹"/>
              <a:defRPr/>
            </a:lvl4pPr>
            <a:lvl5pPr marL="2286000" lvl="4" indent="-355600" algn="l">
              <a:lnSpc>
                <a:spcPct val="110000"/>
              </a:lnSpc>
              <a:spcBef>
                <a:spcPts val="600"/>
              </a:spcBef>
              <a:spcAft>
                <a:spcPts val="0"/>
              </a:spcAft>
              <a:buClr>
                <a:srgbClr val="741B47"/>
              </a:buClr>
              <a:buSzPts val="2000"/>
              <a:buChar char="▹"/>
              <a:defRPr/>
            </a:lvl5pPr>
            <a:lvl6pPr marL="2743200" lvl="5" indent="-355600" algn="l">
              <a:lnSpc>
                <a:spcPct val="110000"/>
              </a:lnSpc>
              <a:spcBef>
                <a:spcPts val="600"/>
              </a:spcBef>
              <a:spcAft>
                <a:spcPts val="0"/>
              </a:spcAft>
              <a:buClr>
                <a:srgbClr val="741B47"/>
              </a:buClr>
              <a:buSzPts val="2000"/>
              <a:buChar char="▹"/>
              <a:defRPr/>
            </a:lvl6pPr>
            <a:lvl7pPr marL="3200400" lvl="6" indent="-355600" algn="l">
              <a:lnSpc>
                <a:spcPct val="110000"/>
              </a:lnSpc>
              <a:spcBef>
                <a:spcPts val="600"/>
              </a:spcBef>
              <a:spcAft>
                <a:spcPts val="0"/>
              </a:spcAft>
              <a:buClr>
                <a:srgbClr val="741B47"/>
              </a:buClr>
              <a:buSzPts val="2000"/>
              <a:buChar char="▹"/>
              <a:defRPr/>
            </a:lvl7pPr>
            <a:lvl8pPr marL="3657600" lvl="7" indent="-355600" algn="l">
              <a:lnSpc>
                <a:spcPct val="110000"/>
              </a:lnSpc>
              <a:spcBef>
                <a:spcPts val="600"/>
              </a:spcBef>
              <a:spcAft>
                <a:spcPts val="0"/>
              </a:spcAft>
              <a:buClr>
                <a:srgbClr val="741B47"/>
              </a:buClr>
              <a:buSzPts val="2000"/>
              <a:buChar char="▹"/>
              <a:defRPr/>
            </a:lvl8pPr>
            <a:lvl9pPr marL="4114800" lvl="8" indent="-355600" algn="l">
              <a:lnSpc>
                <a:spcPct val="110000"/>
              </a:lnSpc>
              <a:spcBef>
                <a:spcPts val="600"/>
              </a:spcBef>
              <a:spcAft>
                <a:spcPts val="0"/>
              </a:spcAft>
              <a:buClr>
                <a:srgbClr val="741B47"/>
              </a:buClr>
              <a:buSzPts val="2000"/>
              <a:buChar char="▹"/>
              <a:defRPr/>
            </a:lvl9pPr>
          </a:lstStyle>
          <a:p>
            <a:endParaRPr/>
          </a:p>
        </p:txBody>
      </p:sp>
      <p:sp>
        <p:nvSpPr>
          <p:cNvPr id="20" name="Google Shape;20;p3"/>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21" name="Google Shape;21;p3"/>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22" name="Google Shape;22;p3"/>
          <p:cNvSpPr txBox="1"/>
          <p:nvPr/>
        </p:nvSpPr>
        <p:spPr>
          <a:xfrm>
            <a:off x="1264600" y="46924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4"/>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25" name="Google Shape;25;p4"/>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26" name="Google Shape;26;p4"/>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27" name="Google Shape;27;p4"/>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30" name="Google Shape;30;p5"/>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31" name="Google Shape;31;p5"/>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 name="Google Shape;32;p5"/>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33" name="Google Shape;33;p5"/>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4"/>
        <p:cNvGrpSpPr/>
        <p:nvPr/>
      </p:nvGrpSpPr>
      <p:grpSpPr>
        <a:xfrm>
          <a:off x="0" y="0"/>
          <a:ext cx="0" cy="0"/>
          <a:chOff x="0" y="0"/>
          <a:chExt cx="0" cy="0"/>
        </a:xfrm>
      </p:grpSpPr>
      <p:sp>
        <p:nvSpPr>
          <p:cNvPr id="35" name="Google Shape;35;p6"/>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1A0CF"/>
              </a:solidFill>
              <a:latin typeface="Arial"/>
              <a:ea typeface="Arial"/>
              <a:cs typeface="Arial"/>
              <a:sym typeface="Arial"/>
            </a:endParaRPr>
          </a:p>
        </p:txBody>
      </p:sp>
      <p:sp>
        <p:nvSpPr>
          <p:cNvPr id="36" name="Google Shape;36;p6"/>
          <p:cNvSpPr txBox="1">
            <a:spLocks noGrp="1"/>
          </p:cNvSpPr>
          <p:nvPr>
            <p:ph type="body" idx="1"/>
          </p:nvPr>
        </p:nvSpPr>
        <p:spPr>
          <a:xfrm>
            <a:off x="457200" y="1462350"/>
            <a:ext cx="4369500" cy="34416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sz="1800"/>
            </a:lvl1pPr>
            <a:lvl2pPr marL="914400" lvl="1" indent="-342900" algn="l">
              <a:lnSpc>
                <a:spcPct val="110000"/>
              </a:lnSpc>
              <a:spcBef>
                <a:spcPts val="600"/>
              </a:spcBef>
              <a:spcAft>
                <a:spcPts val="0"/>
              </a:spcAft>
              <a:buClr>
                <a:srgbClr val="741B47"/>
              </a:buClr>
              <a:buSzPts val="1800"/>
              <a:buChar char="▹"/>
              <a:defRPr sz="1800"/>
            </a:lvl2pPr>
            <a:lvl3pPr marL="1371600" lvl="2" indent="-342900" algn="l">
              <a:lnSpc>
                <a:spcPct val="110000"/>
              </a:lnSpc>
              <a:spcBef>
                <a:spcPts val="600"/>
              </a:spcBef>
              <a:spcAft>
                <a:spcPts val="0"/>
              </a:spcAft>
              <a:buClr>
                <a:srgbClr val="741B47"/>
              </a:buClr>
              <a:buSzPts val="1800"/>
              <a:buChar char="▹"/>
              <a:defRPr sz="1800"/>
            </a:lvl3pPr>
            <a:lvl4pPr marL="1828800" lvl="3" indent="-342900" algn="l">
              <a:lnSpc>
                <a:spcPct val="110000"/>
              </a:lnSpc>
              <a:spcBef>
                <a:spcPts val="600"/>
              </a:spcBef>
              <a:spcAft>
                <a:spcPts val="0"/>
              </a:spcAft>
              <a:buClr>
                <a:srgbClr val="741B47"/>
              </a:buClr>
              <a:buSzPts val="1800"/>
              <a:buChar char="▹"/>
              <a:defRPr sz="1800"/>
            </a:lvl4pPr>
            <a:lvl5pPr marL="2286000" lvl="4" indent="-342900" algn="l">
              <a:lnSpc>
                <a:spcPct val="110000"/>
              </a:lnSpc>
              <a:spcBef>
                <a:spcPts val="600"/>
              </a:spcBef>
              <a:spcAft>
                <a:spcPts val="0"/>
              </a:spcAft>
              <a:buClr>
                <a:srgbClr val="741B47"/>
              </a:buClr>
              <a:buSzPts val="1800"/>
              <a:buChar char="▹"/>
              <a:defRPr sz="1800"/>
            </a:lvl5pPr>
            <a:lvl6pPr marL="2743200" lvl="5" indent="-342900" algn="l">
              <a:lnSpc>
                <a:spcPct val="110000"/>
              </a:lnSpc>
              <a:spcBef>
                <a:spcPts val="600"/>
              </a:spcBef>
              <a:spcAft>
                <a:spcPts val="0"/>
              </a:spcAft>
              <a:buClr>
                <a:srgbClr val="741B47"/>
              </a:buClr>
              <a:buSzPts val="1800"/>
              <a:buChar char="▹"/>
              <a:defRPr sz="1800"/>
            </a:lvl6pPr>
            <a:lvl7pPr marL="3200400" lvl="6" indent="-342900" algn="l">
              <a:lnSpc>
                <a:spcPct val="110000"/>
              </a:lnSpc>
              <a:spcBef>
                <a:spcPts val="600"/>
              </a:spcBef>
              <a:spcAft>
                <a:spcPts val="0"/>
              </a:spcAft>
              <a:buClr>
                <a:srgbClr val="741B47"/>
              </a:buClr>
              <a:buSzPts val="1800"/>
              <a:buChar char="▹"/>
              <a:defRPr sz="1800"/>
            </a:lvl7pPr>
            <a:lvl8pPr marL="3657600" lvl="7" indent="-342900" algn="l">
              <a:lnSpc>
                <a:spcPct val="110000"/>
              </a:lnSpc>
              <a:spcBef>
                <a:spcPts val="600"/>
              </a:spcBef>
              <a:spcAft>
                <a:spcPts val="0"/>
              </a:spcAft>
              <a:buClr>
                <a:srgbClr val="741B47"/>
              </a:buClr>
              <a:buSzPts val="1800"/>
              <a:buChar char="▹"/>
              <a:defRPr sz="1800"/>
            </a:lvl8pPr>
            <a:lvl9pPr marL="4114800" lvl="8" indent="-342900" algn="l">
              <a:lnSpc>
                <a:spcPct val="110000"/>
              </a:lnSpc>
              <a:spcBef>
                <a:spcPts val="600"/>
              </a:spcBef>
              <a:spcAft>
                <a:spcPts val="0"/>
              </a:spcAft>
              <a:buClr>
                <a:srgbClr val="741B47"/>
              </a:buClr>
              <a:buSzPts val="1800"/>
              <a:buChar char="▹"/>
              <a:defRPr sz="1800"/>
            </a:lvl9pPr>
          </a:lstStyle>
          <a:p>
            <a:endParaRPr/>
          </a:p>
        </p:txBody>
      </p:sp>
      <p:sp>
        <p:nvSpPr>
          <p:cNvPr id="37" name="Google Shape;37;p6"/>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sp>
        <p:nvSpPr>
          <p:cNvPr id="38" name="Google Shape;38;p6"/>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6"/>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pic>
        <p:nvPicPr>
          <p:cNvPr id="40" name="Google Shape;40;p6"/>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1" name="Google Shape;41;p6"/>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42"/>
        <p:cNvGrpSpPr/>
        <p:nvPr/>
      </p:nvGrpSpPr>
      <p:grpSpPr>
        <a:xfrm>
          <a:off x="0" y="0"/>
          <a:ext cx="0" cy="0"/>
          <a:chOff x="0" y="0"/>
          <a:chExt cx="0" cy="0"/>
        </a:xfrm>
      </p:grpSpPr>
      <p:sp>
        <p:nvSpPr>
          <p:cNvPr id="43" name="Google Shape;43;p7"/>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44" name="Google Shape;44;p7"/>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45" name="Google Shape;45;p7"/>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6" name="Google Shape;46;p7"/>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8">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dontchangethislink.peardeckmagic.zone?eyJ0eXBlIjoiZ29vZ2xlLXNsaWRlcy1hZGRvbi10ZW1wbGF0ZS1saWJyYXJ5IiwiY2xhc3NUaW1lIjoiYmVnaW5uaW5nIiwiY29udGVudElkIjoiaHR0cHM6Ly9kb2NzLmdvb2dsZS5jb20vcHJlc2VudGF0aW9uL2QvMWZUYlB4ZTN3ZzA1ekVDTE5MR0lxcm5MQUt4cWlUZGhlV2F4N1gyRC1mMVUvZWRpdCNzbGlkZT1pZC5nNWMyZTI1MTQ0M18wXzI0Iiwic2xpZGVJZCI6Imc1YzJlMjUxNDQzXzBfMjQiLCJwcmVzZW50YXRpb25JZCI6IjFmVGJQeGUzd2cwNXpFQ0xOTEdJcXJuTEFLeHFpVGRoZVdheDdYMkQtZjFVIiwidGVtcGxhdGVOYW1lIjoiV2FzIHRoZSBob21ld29yayBoYXJkIiwibGFzdEVkaXRlZEJ5IjoiMTExMzQ4OTQ0Nzg5OTg2MjA1NzA0IiwiY29udGVudEluc3RhbmNlSWQiOiI0MmEzNTQ1MjY0YWM0OWYxYTg1ZDBlOWNmYjhlMzRmMiJ9pearId=magic-pear-metadata-identifier"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dontchangethislink.peardeckmagic.zone?eyJ0eXBlIjoiZHJhZ2dhYmxlIiwiZHJhZ2dhYmxlcyI6W3siaWQiOiJkcmFnZ2FibGUwIiwidHlwZSI6Imljb24iLCJpY29uIjp7ImlkIjoiZGVmYXVsdC1jaXJjbGUifSwiY29sb3IiOiIjNDFCREVCIn1dLCJkcmFnZ2FibGVTaXplIjoxMywiZW1iZWRkYWJsZVVybCI6Imh0dHBzOi8vIiwiYW5zd2VycyI6W119pearId=magic-pear-shape-identifi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hyperlink" Target="http://dontchangethislink.peardeckmagic.zone?eyJ0eXBlIjoiZ29vZ2xlLXNsaWRlcy1hZGRvbi1yZXNwb25zZS1mb290ZXIiLCJsYXN0RWRpdGVkQnkiOiIxMTEzNDg5NDQ3ODk5ODYyMDU3MDQiLCJwcmVzZW50YXRpb25JZCI6IjFBQVFFNWthdUZ6VDJCWFlIN3hnT0ZScGxhT0hCSGtMWGE5QkRTSVBVZTNVIiwiY29udGVudElkIjoiY3VzdG9tLXJlc3BvbnNlLWZyZWVSZXNwb25zZS10ZXh0Iiwic2xpZGVJZCI6Imc3MjI3OGU1ZDQzXzFfMTY0IiwiY29udGVudEluc3RhbmNlSWQiOiIxQUFRRTVrYXVGelQyQlhZSDd4Z09GUnBsYU9IQkhrTFhhOUJEU0lQVWUzVS84MTUzZmI3OS02ZGFjLTRiYWItYTQ0My1iNDkxZTI3OGJkYmYifQ==pearId=magic-pear-metadata-identifier" TargetMode="Externa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hyperlink" Target="http://dontchangethislink.peardeckmagic.zone?eyJ0eXBlIjoiZ29vZ2xlLXNsaWRlcy1hZGRvbi1yZXNwb25zZS1mb290ZXIiLCJsYXN0RWRpdGVkQnkiOiIxMTEzNDg5NDQ3ODk5ODYyMDU3MDQiLCJwcmVzZW50YXRpb25JZCI6IjFBQVFFNWthdUZ6VDJCWFlIN3hnT0ZScGxhT0hCSGtMWGE5QkRTSVBVZTNVIiwiY29udGVudElkIjoiY3VzdG9tLXJlc3BvbnNlLWZyZWVSZXNwb25zZS10ZXh0Iiwic2xpZGVJZCI6Imc3MjI3OGU1ZDQzXzJfNiIsImNvbnRlbnRJbnN0YW5jZUlkIjoiMUFBUUU1a2F1RnpUMkJYWUg3eGdPRlJwbGFPSEJIa0xYYTlCRFNJUFVlM1UvM2FmZDc2MTItZDczNS00NTZjLWE2MTMtYzI2NmNjNzE5NDI5In0=pearId=magic-pear-metadata-identifier" TargetMode="External"/><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dontchangethislink.peardeckmagic.zone?eyJ0eXBlIjoiZ29vZ2xlLXNsaWRlcy1hZGRvbi1yZXNwb25zZS1mb290ZXIiLCJsYXN0RWRpdGVkQnkiOiIxMTEzNDg5NDQ3ODk5ODYyMDU3MDQiLCJwcmVzZW50YXRpb25JZCI6IjFBQVFFNWthdUZ6VDJCWFlIN3hnT0ZScGxhT0hCSGtMWGE5QkRTSVBVZTNVIiwiY29udGVudElkIjoiY3VzdG9tLXJlc3BvbnNlLWZyZWVSZXNwb25zZS10ZXh0Iiwic2xpZGVJZCI6Imc3MjI3OGU1ZDQzXzBfMjEiLCJjb250ZW50SW5zdGFuY2VJZCI6IjFBQVFFNWthdUZ6VDJCWFlIN3hnT0ZScGxhT0hCSGtMWGE5QkRTSVBVZTNVLzVmM2JhMDBjLTkxYmItNDRiMi1hOGIyLTU1OWExZjljMzRhNiJ9pearId=magic-pear-metadata-identifier"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grpSp>
        <p:nvGrpSpPr>
          <p:cNvPr id="51" name="Google Shape;51;p8"/>
          <p:cNvGrpSpPr/>
          <p:nvPr/>
        </p:nvGrpSpPr>
        <p:grpSpPr>
          <a:xfrm>
            <a:off x="5122427" y="668001"/>
            <a:ext cx="3841142" cy="3893303"/>
            <a:chOff x="5122427" y="668001"/>
            <a:chExt cx="3841142" cy="3893303"/>
          </a:xfrm>
        </p:grpSpPr>
        <p:grpSp>
          <p:nvGrpSpPr>
            <p:cNvPr id="52" name="Google Shape;52;p8"/>
            <p:cNvGrpSpPr/>
            <p:nvPr/>
          </p:nvGrpSpPr>
          <p:grpSpPr>
            <a:xfrm>
              <a:off x="5144045" y="893590"/>
              <a:ext cx="2833667" cy="2964311"/>
              <a:chOff x="3860721" y="1330073"/>
              <a:chExt cx="3544299" cy="3707706"/>
            </a:xfrm>
          </p:grpSpPr>
          <p:sp>
            <p:nvSpPr>
              <p:cNvPr id="53" name="Google Shape;53;p8"/>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 name="Google Shape;54;p8"/>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 name="Google Shape;55;p8"/>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 name="Google Shape;56;p8"/>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 name="Google Shape;57;p8"/>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 name="Google Shape;58;p8"/>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 name="Google Shape;59;p8"/>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 name="Google Shape;60;p8"/>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 name="Google Shape;61;p8"/>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 name="Google Shape;62;p8"/>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 name="Google Shape;63;p8"/>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 name="Google Shape;64;p8"/>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 name="Google Shape;65;p8"/>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 name="Google Shape;66;p8"/>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 name="Google Shape;67;p8"/>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 name="Google Shape;68;p8"/>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 name="Google Shape;69;p8"/>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 name="Google Shape;70;p8"/>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 name="Google Shape;71;p8"/>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 name="Google Shape;72;p8"/>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 name="Google Shape;73;p8"/>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 name="Google Shape;74;p8"/>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 name="Google Shape;75;p8"/>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 name="Google Shape;76;p8"/>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 name="Google Shape;77;p8"/>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 name="Google Shape;78;p8"/>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 name="Google Shape;79;p8"/>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 name="Google Shape;80;p8"/>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 name="Google Shape;81;p8"/>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 name="Google Shape;82;p8"/>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 name="Google Shape;83;p8"/>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 name="Google Shape;84;p8"/>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 name="Google Shape;85;p8"/>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 name="Google Shape;86;p8"/>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 name="Google Shape;87;p8"/>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 name="Google Shape;88;p8"/>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 name="Google Shape;89;p8"/>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 name="Google Shape;90;p8"/>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 name="Google Shape;91;p8"/>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 name="Google Shape;92;p8"/>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 name="Google Shape;93;p8"/>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 name="Google Shape;94;p8"/>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 name="Google Shape;95;p8"/>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 name="Google Shape;96;p8"/>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 name="Google Shape;97;p8"/>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 name="Google Shape;98;p8"/>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99;p8"/>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 name="Google Shape;100;p8"/>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101;p8"/>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 name="Google Shape;102;p8"/>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 name="Google Shape;103;p8"/>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 name="Google Shape;104;p8"/>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 name="Google Shape;105;p8"/>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 name="Google Shape;106;p8"/>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107;p8"/>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 name="Google Shape;108;p8"/>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 name="Google Shape;109;p8"/>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110;p8"/>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 name="Google Shape;111;p8"/>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 name="Google Shape;112;p8"/>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 name="Google Shape;113;p8"/>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 name="Google Shape;114;p8"/>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 name="Google Shape;115;p8"/>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116;p8"/>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117;p8"/>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 name="Google Shape;118;p8"/>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119;p8"/>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120;p8"/>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121;p8"/>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122;p8"/>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123;p8"/>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124;p8"/>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125;p8"/>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126;p8"/>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127;p8"/>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128;p8"/>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129;p8"/>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130;p8"/>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p8"/>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132;p8"/>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133;p8"/>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134;p8"/>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135;p8"/>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136;p8"/>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137;p8"/>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138;p8"/>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39;p8"/>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40;p8"/>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141;p8"/>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42;p8"/>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43;p8"/>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144;p8"/>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145;p8"/>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146;p8"/>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 name="Google Shape;147;p8"/>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148;p8"/>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149;p8"/>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 name="Google Shape;150;p8"/>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151;p8"/>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52;p8"/>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153;p8"/>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154;p8"/>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55;p8"/>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 name="Google Shape;156;p8"/>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157;p8"/>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8"/>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159;p8"/>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60" name="Google Shape;160;p8"/>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61;p8"/>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62;p8"/>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63;p8"/>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8"/>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165;p8"/>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66;p8"/>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8"/>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168;p8"/>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169;p8"/>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8"/>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71;p8"/>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172;p8"/>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73;p8"/>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74;p8"/>
            <p:cNvSpPr/>
            <p:nvPr/>
          </p:nvSpPr>
          <p:spPr>
            <a:xfrm>
              <a:off x="6687910" y="670084"/>
              <a:ext cx="164002" cy="23977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75;p8"/>
            <p:cNvSpPr/>
            <p:nvPr/>
          </p:nvSpPr>
          <p:spPr>
            <a:xfrm>
              <a:off x="6700339" y="668001"/>
              <a:ext cx="78555" cy="96805"/>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76;p8"/>
            <p:cNvSpPr/>
            <p:nvPr/>
          </p:nvSpPr>
          <p:spPr>
            <a:xfrm>
              <a:off x="6715688" y="773039"/>
              <a:ext cx="96898" cy="108448"/>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77;p8"/>
            <p:cNvSpPr/>
            <p:nvPr/>
          </p:nvSpPr>
          <p:spPr>
            <a:xfrm>
              <a:off x="6550295" y="816287"/>
              <a:ext cx="182863" cy="260314"/>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78;p8"/>
            <p:cNvSpPr/>
            <p:nvPr/>
          </p:nvSpPr>
          <p:spPr>
            <a:xfrm>
              <a:off x="6687493" y="808527"/>
              <a:ext cx="141254" cy="186323"/>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79;p8"/>
            <p:cNvSpPr/>
            <p:nvPr/>
          </p:nvSpPr>
          <p:spPr>
            <a:xfrm>
              <a:off x="6712641" y="675415"/>
              <a:ext cx="103914" cy="12801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0;p8"/>
            <p:cNvSpPr/>
            <p:nvPr/>
          </p:nvSpPr>
          <p:spPr>
            <a:xfrm>
              <a:off x="6716857" y="674913"/>
              <a:ext cx="104325" cy="98187"/>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1;p8"/>
            <p:cNvSpPr/>
            <p:nvPr/>
          </p:nvSpPr>
          <p:spPr>
            <a:xfrm>
              <a:off x="6591681" y="1319278"/>
              <a:ext cx="82039" cy="62578"/>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2;p8"/>
            <p:cNvSpPr/>
            <p:nvPr/>
          </p:nvSpPr>
          <p:spPr>
            <a:xfrm>
              <a:off x="6592043" y="1339232"/>
              <a:ext cx="81667" cy="42638"/>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p8"/>
            <p:cNvSpPr/>
            <p:nvPr/>
          </p:nvSpPr>
          <p:spPr>
            <a:xfrm>
              <a:off x="6550653" y="1292322"/>
              <a:ext cx="75096" cy="58175"/>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8"/>
            <p:cNvSpPr/>
            <p:nvPr/>
          </p:nvSpPr>
          <p:spPr>
            <a:xfrm>
              <a:off x="6550998" y="1311512"/>
              <a:ext cx="74798" cy="3904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8"/>
            <p:cNvSpPr/>
            <p:nvPr/>
          </p:nvSpPr>
          <p:spPr>
            <a:xfrm>
              <a:off x="6578488" y="992358"/>
              <a:ext cx="178821" cy="308422"/>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6;p8"/>
            <p:cNvSpPr/>
            <p:nvPr/>
          </p:nvSpPr>
          <p:spPr>
            <a:xfrm>
              <a:off x="6627226" y="992967"/>
              <a:ext cx="178028" cy="333954"/>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7;p8"/>
            <p:cNvSpPr/>
            <p:nvPr/>
          </p:nvSpPr>
          <p:spPr>
            <a:xfrm>
              <a:off x="6560953" y="971949"/>
              <a:ext cx="266226" cy="245057"/>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8;p8"/>
            <p:cNvSpPr/>
            <p:nvPr/>
          </p:nvSpPr>
          <p:spPr>
            <a:xfrm>
              <a:off x="6774876" y="827227"/>
              <a:ext cx="92521" cy="324362"/>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9;p8"/>
            <p:cNvSpPr/>
            <p:nvPr/>
          </p:nvSpPr>
          <p:spPr>
            <a:xfrm>
              <a:off x="6792998" y="823141"/>
              <a:ext cx="55942" cy="71147"/>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90;p8"/>
            <p:cNvSpPr/>
            <p:nvPr/>
          </p:nvSpPr>
          <p:spPr>
            <a:xfrm>
              <a:off x="6683350" y="808424"/>
              <a:ext cx="47853" cy="5024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91" name="Google Shape;191;p8"/>
            <p:cNvGrpSpPr/>
            <p:nvPr/>
          </p:nvGrpSpPr>
          <p:grpSpPr>
            <a:xfrm flipH="1">
              <a:off x="5678143" y="1227582"/>
              <a:ext cx="345795" cy="1043508"/>
              <a:chOff x="5678143" y="1151382"/>
              <a:chExt cx="345795" cy="1043508"/>
            </a:xfrm>
          </p:grpSpPr>
          <p:sp>
            <p:nvSpPr>
              <p:cNvPr id="192" name="Google Shape;192;p8"/>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193;p8"/>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94;p8"/>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95;p8"/>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8"/>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8"/>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8"/>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8"/>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p8"/>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201;p8"/>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202;p8"/>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p8"/>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8"/>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5" name="Google Shape;205;p8"/>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8"/>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8"/>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8"/>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09" name="Google Shape;209;p8"/>
            <p:cNvGrpSpPr/>
            <p:nvPr/>
          </p:nvGrpSpPr>
          <p:grpSpPr>
            <a:xfrm>
              <a:off x="5122427" y="3292365"/>
              <a:ext cx="823270" cy="1268939"/>
              <a:chOff x="5490177" y="3555452"/>
              <a:chExt cx="823270" cy="1268939"/>
            </a:xfrm>
          </p:grpSpPr>
          <p:sp>
            <p:nvSpPr>
              <p:cNvPr id="210" name="Google Shape;210;p8"/>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8"/>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212;p8"/>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213;p8"/>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8"/>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8"/>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8"/>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8"/>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8"/>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p8"/>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8"/>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8"/>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p8"/>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223;p8"/>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p8"/>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p8"/>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8"/>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8"/>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8"/>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8"/>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8"/>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8"/>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 name="Google Shape;232;p8"/>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 name="Google Shape;233;p8"/>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 name="Google Shape;234;p8"/>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235;p8"/>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 name="Google Shape;236;p8"/>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 name="Google Shape;237;p8"/>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238;p8"/>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 name="Google Shape;239;p8"/>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 name="Google Shape;240;p8"/>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41" name="Google Shape;241;p8"/>
            <p:cNvSpPr/>
            <p:nvPr/>
          </p:nvSpPr>
          <p:spPr>
            <a:xfrm>
              <a:off x="7297552" y="1119942"/>
              <a:ext cx="135694" cy="266572"/>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242;p8"/>
            <p:cNvSpPr/>
            <p:nvPr/>
          </p:nvSpPr>
          <p:spPr>
            <a:xfrm>
              <a:off x="7309787" y="1745656"/>
              <a:ext cx="93354" cy="72328"/>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 name="Google Shape;243;p8"/>
            <p:cNvSpPr/>
            <p:nvPr/>
          </p:nvSpPr>
          <p:spPr>
            <a:xfrm>
              <a:off x="7310617" y="1769417"/>
              <a:ext cx="92957" cy="4848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 name="Google Shape;244;p8"/>
            <p:cNvSpPr/>
            <p:nvPr/>
          </p:nvSpPr>
          <p:spPr>
            <a:xfrm>
              <a:off x="7197828" y="1680648"/>
              <a:ext cx="93332" cy="69654"/>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 name="Google Shape;245;p8"/>
            <p:cNvSpPr/>
            <p:nvPr/>
          </p:nvSpPr>
          <p:spPr>
            <a:xfrm>
              <a:off x="7198064" y="1702707"/>
              <a:ext cx="92908" cy="4848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246;p8"/>
            <p:cNvSpPr/>
            <p:nvPr/>
          </p:nvSpPr>
          <p:spPr>
            <a:xfrm>
              <a:off x="7221254" y="1360384"/>
              <a:ext cx="326905" cy="395190"/>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 name="Google Shape;247;p8"/>
            <p:cNvSpPr/>
            <p:nvPr/>
          </p:nvSpPr>
          <p:spPr>
            <a:xfrm>
              <a:off x="7417903" y="1095544"/>
              <a:ext cx="102845" cy="100060"/>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8"/>
            <p:cNvSpPr/>
            <p:nvPr/>
          </p:nvSpPr>
          <p:spPr>
            <a:xfrm>
              <a:off x="7381720" y="1109556"/>
              <a:ext cx="166879" cy="325717"/>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8"/>
            <p:cNvSpPr/>
            <p:nvPr/>
          </p:nvSpPr>
          <p:spPr>
            <a:xfrm>
              <a:off x="7413797" y="991818"/>
              <a:ext cx="110830" cy="134949"/>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8"/>
            <p:cNvSpPr/>
            <p:nvPr/>
          </p:nvSpPr>
          <p:spPr>
            <a:xfrm>
              <a:off x="7417935" y="980032"/>
              <a:ext cx="116959" cy="115584"/>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8"/>
            <p:cNvSpPr/>
            <p:nvPr/>
          </p:nvSpPr>
          <p:spPr>
            <a:xfrm>
              <a:off x="7364000" y="1109861"/>
              <a:ext cx="53873" cy="78410"/>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8"/>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8"/>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 name="Google Shape;254;p8"/>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 name="Google Shape;255;p8"/>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 name="Google Shape;256;p8"/>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 name="Google Shape;257;p8"/>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8"/>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8"/>
            <p:cNvSpPr/>
            <p:nvPr/>
          </p:nvSpPr>
          <p:spPr>
            <a:xfrm rot="-1800688">
              <a:off x="7461681" y="3958752"/>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260;p8"/>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p8"/>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p8"/>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p8"/>
            <p:cNvSpPr/>
            <p:nvPr/>
          </p:nvSpPr>
          <p:spPr>
            <a:xfrm rot="-1800688">
              <a:off x="7461681" y="3958752"/>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p8"/>
            <p:cNvSpPr/>
            <p:nvPr/>
          </p:nvSpPr>
          <p:spPr>
            <a:xfrm>
              <a:off x="8113340" y="4275363"/>
              <a:ext cx="345795" cy="199644"/>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265;p8"/>
            <p:cNvSpPr/>
            <p:nvPr/>
          </p:nvSpPr>
          <p:spPr>
            <a:xfrm>
              <a:off x="8345604" y="3658605"/>
              <a:ext cx="79290" cy="172593"/>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 name="Google Shape;266;p8"/>
            <p:cNvSpPr/>
            <p:nvPr/>
          </p:nvSpPr>
          <p:spPr>
            <a:xfrm>
              <a:off x="8356722" y="3587657"/>
              <a:ext cx="56997" cy="109672"/>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 name="Google Shape;267;p8"/>
            <p:cNvSpPr/>
            <p:nvPr/>
          </p:nvSpPr>
          <p:spPr>
            <a:xfrm>
              <a:off x="8165307" y="4346248"/>
              <a:ext cx="122958" cy="68962"/>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 name="Google Shape;268;p8"/>
            <p:cNvSpPr/>
            <p:nvPr/>
          </p:nvSpPr>
          <p:spPr>
            <a:xfrm>
              <a:off x="8165313" y="4357988"/>
              <a:ext cx="120890" cy="57443"/>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 name="Google Shape;269;p8"/>
            <p:cNvSpPr/>
            <p:nvPr/>
          </p:nvSpPr>
          <p:spPr>
            <a:xfrm>
              <a:off x="8255166" y="4305930"/>
              <a:ext cx="122958" cy="68996"/>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 name="Google Shape;270;p8"/>
            <p:cNvSpPr/>
            <p:nvPr/>
          </p:nvSpPr>
          <p:spPr>
            <a:xfrm>
              <a:off x="8255174" y="4317703"/>
              <a:ext cx="120890" cy="57443"/>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 name="Google Shape;271;p8"/>
            <p:cNvSpPr/>
            <p:nvPr/>
          </p:nvSpPr>
          <p:spPr>
            <a:xfrm>
              <a:off x="8198325" y="3858200"/>
              <a:ext cx="179790" cy="507530"/>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 name="Google Shape;272;p8"/>
            <p:cNvSpPr/>
            <p:nvPr/>
          </p:nvSpPr>
          <p:spPr>
            <a:xfrm>
              <a:off x="8224549" y="3442293"/>
              <a:ext cx="130498" cy="208861"/>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p8"/>
            <p:cNvSpPr/>
            <p:nvPr/>
          </p:nvSpPr>
          <p:spPr>
            <a:xfrm>
              <a:off x="8197056" y="3589895"/>
              <a:ext cx="200686" cy="332311"/>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274;p8"/>
            <p:cNvSpPr/>
            <p:nvPr/>
          </p:nvSpPr>
          <p:spPr>
            <a:xfrm>
              <a:off x="8000839" y="3631642"/>
              <a:ext cx="254803" cy="198498"/>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8"/>
            <p:cNvSpPr/>
            <p:nvPr/>
          </p:nvSpPr>
          <p:spPr>
            <a:xfrm>
              <a:off x="8187055" y="3627341"/>
              <a:ext cx="77533" cy="113490"/>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8"/>
            <p:cNvSpPr/>
            <p:nvPr/>
          </p:nvSpPr>
          <p:spPr>
            <a:xfrm>
              <a:off x="8224358" y="3433131"/>
              <a:ext cx="126514" cy="139443"/>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77" name="Google Shape;277;p8"/>
            <p:cNvGrpSpPr/>
            <p:nvPr/>
          </p:nvGrpSpPr>
          <p:grpSpPr>
            <a:xfrm>
              <a:off x="6544660" y="927098"/>
              <a:ext cx="264550" cy="200503"/>
              <a:chOff x="6621095" y="1452181"/>
              <a:chExt cx="330894" cy="250785"/>
            </a:xfrm>
          </p:grpSpPr>
          <p:sp>
            <p:nvSpPr>
              <p:cNvPr id="278" name="Google Shape;278;p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 name="Google Shape;281;p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 name="Google Shape;282;p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83" name="Google Shape;283;p8"/>
            <p:cNvGrpSpPr/>
            <p:nvPr/>
          </p:nvGrpSpPr>
          <p:grpSpPr>
            <a:xfrm>
              <a:off x="7210339" y="1314222"/>
              <a:ext cx="264550" cy="200503"/>
              <a:chOff x="6621095" y="1452181"/>
              <a:chExt cx="330894" cy="250785"/>
            </a:xfrm>
          </p:grpSpPr>
          <p:sp>
            <p:nvSpPr>
              <p:cNvPr id="284" name="Google Shape;284;p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 name="Google Shape;285;p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6" name="Google Shape;286;p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 name="Google Shape;287;p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 name="Google Shape;288;p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89" name="Google Shape;289;p8"/>
            <p:cNvSpPr/>
            <p:nvPr/>
          </p:nvSpPr>
          <p:spPr>
            <a:xfrm>
              <a:off x="7451033" y="1163186"/>
              <a:ext cx="126359" cy="353331"/>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 name="Google Shape;290;p8"/>
            <p:cNvSpPr/>
            <p:nvPr/>
          </p:nvSpPr>
          <p:spPr>
            <a:xfrm>
              <a:off x="7509451" y="1160411"/>
              <a:ext cx="72770" cy="98686"/>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91" name="Google Shape;291;p8"/>
            <p:cNvGrpSpPr/>
            <p:nvPr/>
          </p:nvGrpSpPr>
          <p:grpSpPr>
            <a:xfrm flipH="1">
              <a:off x="8183210" y="2407472"/>
              <a:ext cx="780359" cy="1195999"/>
              <a:chOff x="3975528" y="3303922"/>
              <a:chExt cx="780359" cy="1195999"/>
            </a:xfrm>
          </p:grpSpPr>
          <p:sp>
            <p:nvSpPr>
              <p:cNvPr id="292" name="Google Shape;292;p8"/>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 name="Google Shape;293;p8"/>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 name="Google Shape;294;p8"/>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 name="Google Shape;295;p8"/>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 name="Google Shape;296;p8"/>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 name="Google Shape;297;p8"/>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 name="Google Shape;298;p8"/>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 name="Google Shape;299;p8"/>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 name="Google Shape;300;p8"/>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 name="Google Shape;301;p8"/>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 name="Google Shape;302;p8"/>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303;p8"/>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4" name="Google Shape;304;p8"/>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5" name="Google Shape;305;p8"/>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 name="Google Shape;306;p8"/>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 name="Google Shape;307;p8"/>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 name="Google Shape;308;p8"/>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 name="Google Shape;309;p8"/>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 name="Google Shape;310;p8"/>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 name="Google Shape;311;p8"/>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 name="Google Shape;312;p8"/>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 name="Google Shape;313;p8"/>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 name="Google Shape;314;p8"/>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 name="Google Shape;315;p8"/>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 name="Google Shape;316;p8"/>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 name="Google Shape;317;p8"/>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18" name="Google Shape;318;p8"/>
              <p:cNvGrpSpPr/>
              <p:nvPr/>
            </p:nvGrpSpPr>
            <p:grpSpPr>
              <a:xfrm flipH="1">
                <a:off x="4321789" y="3621402"/>
                <a:ext cx="239005" cy="181217"/>
                <a:chOff x="6621095" y="1452181"/>
                <a:chExt cx="330894" cy="250785"/>
              </a:xfrm>
            </p:grpSpPr>
            <p:sp>
              <p:nvSpPr>
                <p:cNvPr id="319" name="Google Shape;319;p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0" name="Google Shape;320;p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1" name="Google Shape;321;p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2" name="Google Shape;322;p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3" name="Google Shape;323;p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24" name="Google Shape;324;p8"/>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 name="Google Shape;325;p8"/>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326" name="Google Shape;326;p8"/>
          <p:cNvSpPr txBox="1">
            <a:spLocks noGrp="1"/>
          </p:cNvSpPr>
          <p:nvPr>
            <p:ph type="ctrTitle"/>
          </p:nvPr>
        </p:nvSpPr>
        <p:spPr>
          <a:xfrm>
            <a:off x="889475" y="1863600"/>
            <a:ext cx="43821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sz="3600">
                <a:solidFill>
                  <a:srgbClr val="741B47"/>
                </a:solidFill>
                <a:latin typeface="Raleway Medium"/>
                <a:ea typeface="Raleway Medium"/>
                <a:cs typeface="Raleway Medium"/>
                <a:sym typeface="Raleway Medium"/>
              </a:rPr>
              <a:t>Git Introduction </a:t>
            </a:r>
            <a:endParaRPr sz="3600">
              <a:solidFill>
                <a:srgbClr val="741B47"/>
              </a:solidFill>
              <a:latin typeface="Raleway Medium"/>
              <a:ea typeface="Raleway Medium"/>
              <a:cs typeface="Raleway Medium"/>
              <a:sym typeface="Raleway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7"/>
          <p:cNvSpPr txBox="1">
            <a:spLocks noGrp="1"/>
          </p:cNvSpPr>
          <p:nvPr>
            <p:ph type="body" idx="1"/>
          </p:nvPr>
        </p:nvSpPr>
        <p:spPr>
          <a:xfrm>
            <a:off x="250700" y="1246100"/>
            <a:ext cx="8306100" cy="602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sz="1800">
                <a:solidFill>
                  <a:srgbClr val="666666"/>
                </a:solidFill>
                <a:latin typeface="Calibri"/>
                <a:ea typeface="Calibri"/>
                <a:cs typeface="Calibri"/>
                <a:sym typeface="Calibri"/>
              </a:rPr>
              <a:t>You need to be connected to the server    	 			You can work while offline</a:t>
            </a:r>
            <a:endParaRPr sz="1800">
              <a:solidFill>
                <a:srgbClr val="666666"/>
              </a:solidFill>
              <a:latin typeface="Calibri"/>
              <a:ea typeface="Calibri"/>
              <a:cs typeface="Calibri"/>
              <a:sym typeface="Calibri"/>
            </a:endParaRPr>
          </a:p>
        </p:txBody>
      </p:sp>
      <p:sp>
        <p:nvSpPr>
          <p:cNvPr id="404" name="Google Shape;404;p17"/>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10</a:t>
            </a:fld>
            <a:endParaRPr/>
          </a:p>
        </p:txBody>
      </p:sp>
      <p:sp>
        <p:nvSpPr>
          <p:cNvPr id="405" name="Google Shape;405;p17"/>
          <p:cNvSpPr txBox="1">
            <a:spLocks noGrp="1"/>
          </p:cNvSpPr>
          <p:nvPr>
            <p:ph type="title"/>
          </p:nvPr>
        </p:nvSpPr>
        <p:spPr>
          <a:xfrm>
            <a:off x="457200" y="192650"/>
            <a:ext cx="8154300" cy="7215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Version Control Systems</a:t>
            </a:r>
            <a:endParaRPr b="1">
              <a:solidFill>
                <a:srgbClr val="429ED4"/>
              </a:solidFill>
              <a:latin typeface="Calibri"/>
              <a:ea typeface="Calibri"/>
              <a:cs typeface="Calibri"/>
              <a:sym typeface="Calibri"/>
            </a:endParaRPr>
          </a:p>
        </p:txBody>
      </p:sp>
      <p:pic>
        <p:nvPicPr>
          <p:cNvPr id="406" name="Google Shape;406;p17"/>
          <p:cNvPicPr preferRelativeResize="0"/>
          <p:nvPr/>
        </p:nvPicPr>
        <p:blipFill rotWithShape="1">
          <a:blip r:embed="rId3">
            <a:alphaModFix/>
          </a:blip>
          <a:srcRect/>
          <a:stretch/>
        </p:blipFill>
        <p:spPr>
          <a:xfrm>
            <a:off x="735425" y="1789550"/>
            <a:ext cx="2851056" cy="3049250"/>
          </a:xfrm>
          <a:prstGeom prst="rect">
            <a:avLst/>
          </a:prstGeom>
          <a:noFill/>
          <a:ln>
            <a:noFill/>
          </a:ln>
        </p:spPr>
      </p:pic>
      <p:pic>
        <p:nvPicPr>
          <p:cNvPr id="407" name="Google Shape;407;p17"/>
          <p:cNvPicPr preferRelativeResize="0"/>
          <p:nvPr/>
        </p:nvPicPr>
        <p:blipFill rotWithShape="1">
          <a:blip r:embed="rId4">
            <a:alphaModFix/>
          </a:blip>
          <a:srcRect/>
          <a:stretch/>
        </p:blipFill>
        <p:spPr>
          <a:xfrm>
            <a:off x="5500448" y="1789550"/>
            <a:ext cx="2940399" cy="3144799"/>
          </a:xfrm>
          <a:prstGeom prst="rect">
            <a:avLst/>
          </a:prstGeom>
          <a:noFill/>
          <a:ln>
            <a:noFill/>
          </a:ln>
        </p:spPr>
      </p:pic>
      <p:sp>
        <p:nvSpPr>
          <p:cNvPr id="408" name="Google Shape;408;p17"/>
          <p:cNvSpPr txBox="1"/>
          <p:nvPr/>
        </p:nvSpPr>
        <p:spPr>
          <a:xfrm>
            <a:off x="94925" y="695850"/>
            <a:ext cx="2547900" cy="5811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rgbClr val="FF9900"/>
              </a:buClr>
              <a:buSzPts val="2400"/>
              <a:buFont typeface="Raleway"/>
              <a:buChar char="●"/>
            </a:pPr>
            <a:r>
              <a:rPr lang="tr-TR" sz="2400" b="1" i="0" u="none" strike="noStrike" cap="none">
                <a:solidFill>
                  <a:srgbClr val="FF9900"/>
                </a:solidFill>
                <a:latin typeface="Raleway"/>
                <a:ea typeface="Raleway"/>
                <a:cs typeface="Raleway"/>
                <a:sym typeface="Raleway"/>
              </a:rPr>
              <a:t>Centralized</a:t>
            </a:r>
            <a:endParaRPr sz="2400" b="1" i="0" u="none" strike="noStrike" cap="none">
              <a:solidFill>
                <a:srgbClr val="FF9900"/>
              </a:solidFill>
              <a:latin typeface="Raleway"/>
              <a:ea typeface="Raleway"/>
              <a:cs typeface="Raleway"/>
              <a:sym typeface="Raleway"/>
            </a:endParaRPr>
          </a:p>
        </p:txBody>
      </p:sp>
      <p:sp>
        <p:nvSpPr>
          <p:cNvPr id="409" name="Google Shape;409;p17"/>
          <p:cNvSpPr txBox="1"/>
          <p:nvPr/>
        </p:nvSpPr>
        <p:spPr>
          <a:xfrm>
            <a:off x="5581325" y="695850"/>
            <a:ext cx="2829900" cy="5811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rgbClr val="FF9900"/>
              </a:buClr>
              <a:buSzPts val="2400"/>
              <a:buFont typeface="Raleway"/>
              <a:buChar char="●"/>
            </a:pPr>
            <a:r>
              <a:rPr lang="tr-TR" sz="2400" b="1" i="0" u="none" strike="noStrike" cap="none">
                <a:solidFill>
                  <a:srgbClr val="FF9900"/>
                </a:solidFill>
                <a:latin typeface="Raleway"/>
                <a:ea typeface="Raleway"/>
                <a:cs typeface="Raleway"/>
                <a:sym typeface="Raleway"/>
              </a:rPr>
              <a:t>Distributed</a:t>
            </a:r>
            <a:endParaRPr sz="2400" b="0" i="0" u="none" strike="noStrike" cap="none">
              <a:solidFill>
                <a:srgbClr val="FF9900"/>
              </a:solidFill>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1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11</a:t>
            </a:fld>
            <a:endParaRPr/>
          </a:p>
        </p:txBody>
      </p:sp>
      <p:sp>
        <p:nvSpPr>
          <p:cNvPr id="415" name="Google Shape;415;p18"/>
          <p:cNvSpPr txBox="1">
            <a:spLocks noGrp="1"/>
          </p:cNvSpPr>
          <p:nvPr>
            <p:ph type="title"/>
          </p:nvPr>
        </p:nvSpPr>
        <p:spPr>
          <a:xfrm>
            <a:off x="431800" y="173800"/>
            <a:ext cx="72360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What’s Version Control?</a:t>
            </a:r>
            <a:endParaRPr sz="4000">
              <a:solidFill>
                <a:srgbClr val="419DD3"/>
              </a:solidFill>
              <a:latin typeface="Raleway Medium"/>
              <a:ea typeface="Raleway Medium"/>
              <a:cs typeface="Raleway Medium"/>
              <a:sym typeface="Raleway Medium"/>
            </a:endParaRPr>
          </a:p>
        </p:txBody>
      </p:sp>
      <p:grpSp>
        <p:nvGrpSpPr>
          <p:cNvPr id="416" name="Google Shape;416;p18"/>
          <p:cNvGrpSpPr/>
          <p:nvPr/>
        </p:nvGrpSpPr>
        <p:grpSpPr>
          <a:xfrm>
            <a:off x="184050" y="519337"/>
            <a:ext cx="6702175" cy="708775"/>
            <a:chOff x="184050" y="747937"/>
            <a:chExt cx="6702175" cy="708775"/>
          </a:xfrm>
        </p:grpSpPr>
        <p:pic>
          <p:nvPicPr>
            <p:cNvPr id="417" name="Google Shape;417;p18"/>
            <p:cNvPicPr preferRelativeResize="0"/>
            <p:nvPr/>
          </p:nvPicPr>
          <p:blipFill rotWithShape="1">
            <a:blip r:embed="rId3">
              <a:alphaModFix/>
            </a:blip>
            <a:srcRect/>
            <a:stretch/>
          </p:blipFill>
          <p:spPr>
            <a:xfrm>
              <a:off x="184050" y="747937"/>
              <a:ext cx="708775" cy="708775"/>
            </a:xfrm>
            <a:prstGeom prst="rect">
              <a:avLst/>
            </a:prstGeom>
            <a:noFill/>
            <a:ln>
              <a:noFill/>
            </a:ln>
          </p:spPr>
        </p:pic>
        <p:cxnSp>
          <p:nvCxnSpPr>
            <p:cNvPr id="418" name="Google Shape;418;p18"/>
            <p:cNvCxnSpPr/>
            <p:nvPr/>
          </p:nvCxnSpPr>
          <p:spPr>
            <a:xfrm>
              <a:off x="1282225" y="1102325"/>
              <a:ext cx="5483400" cy="0"/>
            </a:xfrm>
            <a:prstGeom prst="straightConnector1">
              <a:avLst/>
            </a:prstGeom>
            <a:noFill/>
            <a:ln w="28575" cap="flat" cmpd="sng">
              <a:solidFill>
                <a:srgbClr val="0000FF"/>
              </a:solidFill>
              <a:prstDash val="dot"/>
              <a:round/>
              <a:headEnd type="none" w="sm" len="sm"/>
              <a:tailEnd type="none" w="sm" len="sm"/>
            </a:ln>
          </p:spPr>
        </p:cxnSp>
        <p:cxnSp>
          <p:nvCxnSpPr>
            <p:cNvPr id="419" name="Google Shape;419;p18"/>
            <p:cNvCxnSpPr/>
            <p:nvPr/>
          </p:nvCxnSpPr>
          <p:spPr>
            <a:xfrm>
              <a:off x="6765625" y="1102325"/>
              <a:ext cx="120600" cy="0"/>
            </a:xfrm>
            <a:prstGeom prst="straightConnector1">
              <a:avLst/>
            </a:prstGeom>
            <a:noFill/>
            <a:ln w="28575" cap="flat" cmpd="sng">
              <a:solidFill>
                <a:srgbClr val="0000FF"/>
              </a:solidFill>
              <a:prstDash val="solid"/>
              <a:round/>
              <a:headEnd type="none" w="sm" len="sm"/>
              <a:tailEnd type="triangle" w="med" len="med"/>
            </a:ln>
          </p:spPr>
        </p:cxnSp>
        <p:cxnSp>
          <p:nvCxnSpPr>
            <p:cNvPr id="420" name="Google Shape;420;p18"/>
            <p:cNvCxnSpPr/>
            <p:nvPr/>
          </p:nvCxnSpPr>
          <p:spPr>
            <a:xfrm rot="10800000">
              <a:off x="933925" y="1102325"/>
              <a:ext cx="307200" cy="0"/>
            </a:xfrm>
            <a:prstGeom prst="straightConnector1">
              <a:avLst/>
            </a:prstGeom>
            <a:noFill/>
            <a:ln w="28575" cap="flat" cmpd="sng">
              <a:solidFill>
                <a:srgbClr val="0000FF"/>
              </a:solidFill>
              <a:prstDash val="solid"/>
              <a:round/>
              <a:headEnd type="none" w="sm" len="sm"/>
              <a:tailEnd type="triangle" w="med" len="med"/>
            </a:ln>
          </p:spPr>
        </p:cxnSp>
      </p:grpSp>
      <p:sp>
        <p:nvSpPr>
          <p:cNvPr id="421" name="Google Shape;421;p18"/>
          <p:cNvSpPr/>
          <p:nvPr/>
        </p:nvSpPr>
        <p:spPr>
          <a:xfrm>
            <a:off x="1352650" y="3244475"/>
            <a:ext cx="937500" cy="357300"/>
          </a:xfrm>
          <a:prstGeom prst="wedgeRoundRectCallout">
            <a:avLst>
              <a:gd name="adj1" fmla="val -17635"/>
              <a:gd name="adj2" fmla="val 95277"/>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tr-TR" sz="700" b="0" i="0" u="none" strike="noStrike" cap="none">
                <a:solidFill>
                  <a:srgbClr val="000000"/>
                </a:solidFill>
                <a:latin typeface="Arial"/>
                <a:ea typeface="Arial"/>
                <a:cs typeface="Arial"/>
                <a:sym typeface="Arial"/>
              </a:rPr>
              <a:t>Add “about” section to resume</a:t>
            </a:r>
            <a:endParaRPr sz="700" b="0" i="0" u="none" strike="noStrike" cap="none">
              <a:solidFill>
                <a:srgbClr val="000000"/>
              </a:solidFill>
              <a:latin typeface="Arial"/>
              <a:ea typeface="Arial"/>
              <a:cs typeface="Arial"/>
              <a:sym typeface="Arial"/>
            </a:endParaRPr>
          </a:p>
        </p:txBody>
      </p:sp>
      <p:grpSp>
        <p:nvGrpSpPr>
          <p:cNvPr id="422" name="Google Shape;422;p18"/>
          <p:cNvGrpSpPr/>
          <p:nvPr/>
        </p:nvGrpSpPr>
        <p:grpSpPr>
          <a:xfrm>
            <a:off x="1164925" y="1404450"/>
            <a:ext cx="1125225" cy="1459800"/>
            <a:chOff x="1164925" y="1404450"/>
            <a:chExt cx="1125225" cy="1459800"/>
          </a:xfrm>
        </p:grpSpPr>
        <p:grpSp>
          <p:nvGrpSpPr>
            <p:cNvPr id="423" name="Google Shape;423;p18"/>
            <p:cNvGrpSpPr/>
            <p:nvPr/>
          </p:nvGrpSpPr>
          <p:grpSpPr>
            <a:xfrm>
              <a:off x="1299550" y="1548450"/>
              <a:ext cx="990600" cy="1315800"/>
              <a:chOff x="4118950" y="1548450"/>
              <a:chExt cx="990600" cy="1315800"/>
            </a:xfrm>
          </p:grpSpPr>
          <p:sp>
            <p:nvSpPr>
              <p:cNvPr id="424" name="Google Shape;424;p18"/>
              <p:cNvSpPr/>
              <p:nvPr/>
            </p:nvSpPr>
            <p:spPr>
              <a:xfrm>
                <a:off x="4118950" y="1548450"/>
                <a:ext cx="990600" cy="1315800"/>
              </a:xfrm>
              <a:prstGeom prst="rect">
                <a:avLst/>
              </a:prstGeom>
              <a:solidFill>
                <a:srgbClr val="D9D9D9"/>
              </a:solidFill>
              <a:ln w="1905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18"/>
              <p:cNvSpPr txBox="1"/>
              <p:nvPr/>
            </p:nvSpPr>
            <p:spPr>
              <a:xfrm>
                <a:off x="4576900" y="1641650"/>
                <a:ext cx="456900" cy="456900"/>
              </a:xfrm>
              <a:prstGeom prst="rect">
                <a:avLst/>
              </a:prstGeom>
              <a:solidFill>
                <a:srgbClr val="D9D9D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tr-TR" sz="600" b="1" i="0" u="none" strike="noStrike" cap="none">
                    <a:solidFill>
                      <a:srgbClr val="000000"/>
                    </a:solidFill>
                    <a:latin typeface="Barlow"/>
                    <a:ea typeface="Barlow"/>
                    <a:cs typeface="Barlow"/>
                    <a:sym typeface="Barlow"/>
                  </a:rPr>
                  <a:t>kbaşsfdkbvşkdjkhvşkhvmkhv*</a:t>
                </a:r>
                <a:endParaRPr sz="600" b="1" i="0" u="none" strike="noStrike" cap="none">
                  <a:solidFill>
                    <a:srgbClr val="000000"/>
                  </a:solidFill>
                  <a:latin typeface="Barlow"/>
                  <a:ea typeface="Barlow"/>
                  <a:cs typeface="Barlow"/>
                  <a:sym typeface="Barlow"/>
                </a:endParaRPr>
              </a:p>
            </p:txBody>
          </p:sp>
        </p:grpSp>
        <p:sp>
          <p:nvSpPr>
            <p:cNvPr id="426" name="Google Shape;426;p18"/>
            <p:cNvSpPr txBox="1"/>
            <p:nvPr/>
          </p:nvSpPr>
          <p:spPr>
            <a:xfrm>
              <a:off x="1164925" y="1404450"/>
              <a:ext cx="708900" cy="173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dirty="0" err="1">
                  <a:solidFill>
                    <a:srgbClr val="000000"/>
                  </a:solidFill>
                  <a:latin typeface="Barlow"/>
                  <a:ea typeface="Barlow"/>
                  <a:cs typeface="Barlow"/>
                  <a:sym typeface="Barlow"/>
                </a:rPr>
                <a:t>resume</a:t>
              </a:r>
              <a:endParaRPr sz="1100" b="1" i="0" u="none" strike="noStrike" cap="none" dirty="0">
                <a:solidFill>
                  <a:srgbClr val="000000"/>
                </a:solidFill>
                <a:latin typeface="Barlow"/>
                <a:ea typeface="Barlow"/>
                <a:cs typeface="Barlow"/>
                <a:sym typeface="Barlow"/>
              </a:endParaRPr>
            </a:p>
          </p:txBody>
        </p:sp>
      </p:grpSp>
      <p:grpSp>
        <p:nvGrpSpPr>
          <p:cNvPr id="427" name="Google Shape;427;p18"/>
          <p:cNvGrpSpPr/>
          <p:nvPr/>
        </p:nvGrpSpPr>
        <p:grpSpPr>
          <a:xfrm>
            <a:off x="3374725" y="1238688"/>
            <a:ext cx="1464725" cy="1625562"/>
            <a:chOff x="2688925" y="1238688"/>
            <a:chExt cx="1464725" cy="1625562"/>
          </a:xfrm>
        </p:grpSpPr>
        <p:grpSp>
          <p:nvGrpSpPr>
            <p:cNvPr id="428" name="Google Shape;428;p18"/>
            <p:cNvGrpSpPr/>
            <p:nvPr/>
          </p:nvGrpSpPr>
          <p:grpSpPr>
            <a:xfrm>
              <a:off x="2823550" y="1238688"/>
              <a:ext cx="1330100" cy="1625562"/>
              <a:chOff x="2823550" y="1238688"/>
              <a:chExt cx="1330100" cy="1625562"/>
            </a:xfrm>
          </p:grpSpPr>
          <p:grpSp>
            <p:nvGrpSpPr>
              <p:cNvPr id="429" name="Google Shape;429;p18"/>
              <p:cNvGrpSpPr/>
              <p:nvPr/>
            </p:nvGrpSpPr>
            <p:grpSpPr>
              <a:xfrm>
                <a:off x="2942850" y="1238688"/>
                <a:ext cx="1210800" cy="1481562"/>
                <a:chOff x="2942850" y="1238688"/>
                <a:chExt cx="1210800" cy="1481562"/>
              </a:xfrm>
            </p:grpSpPr>
            <p:sp>
              <p:nvSpPr>
                <p:cNvPr id="430" name="Google Shape;430;p18"/>
                <p:cNvSpPr/>
                <p:nvPr/>
              </p:nvSpPr>
              <p:spPr>
                <a:xfrm>
                  <a:off x="3052950" y="1404450"/>
                  <a:ext cx="990600" cy="1315800"/>
                </a:xfrm>
                <a:prstGeom prst="rect">
                  <a:avLst/>
                </a:prstGeom>
                <a:solidFill>
                  <a:srgbClr val="B6D7A8"/>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8"/>
                <p:cNvSpPr txBox="1"/>
                <p:nvPr/>
              </p:nvSpPr>
              <p:spPr>
                <a:xfrm>
                  <a:off x="2942850" y="1238688"/>
                  <a:ext cx="1210800" cy="173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Barlow"/>
                      <a:ea typeface="Barlow"/>
                      <a:cs typeface="Barlow"/>
                      <a:sym typeface="Barlow"/>
                    </a:rPr>
                    <a:t>reference_letter</a:t>
                  </a:r>
                  <a:endParaRPr sz="1100" b="1" i="0" u="none" strike="noStrike" cap="none">
                    <a:solidFill>
                      <a:srgbClr val="000000"/>
                    </a:solidFill>
                    <a:latin typeface="Barlow"/>
                    <a:ea typeface="Barlow"/>
                    <a:cs typeface="Barlow"/>
                    <a:sym typeface="Barlow"/>
                  </a:endParaRPr>
                </a:p>
              </p:txBody>
            </p:sp>
          </p:grpSp>
          <p:grpSp>
            <p:nvGrpSpPr>
              <p:cNvPr id="432" name="Google Shape;432;p18"/>
              <p:cNvGrpSpPr/>
              <p:nvPr/>
            </p:nvGrpSpPr>
            <p:grpSpPr>
              <a:xfrm>
                <a:off x="2823550" y="1548450"/>
                <a:ext cx="990600" cy="1315800"/>
                <a:chOff x="4118950" y="1548450"/>
                <a:chExt cx="990600" cy="1315800"/>
              </a:xfrm>
            </p:grpSpPr>
            <p:sp>
              <p:nvSpPr>
                <p:cNvPr id="433" name="Google Shape;433;p18"/>
                <p:cNvSpPr/>
                <p:nvPr/>
              </p:nvSpPr>
              <p:spPr>
                <a:xfrm>
                  <a:off x="4118950" y="1548450"/>
                  <a:ext cx="990600" cy="1315800"/>
                </a:xfrm>
                <a:prstGeom prst="rect">
                  <a:avLst/>
                </a:prstGeom>
                <a:solidFill>
                  <a:srgbClr val="D9D9D9"/>
                </a:solidFill>
                <a:ln w="1905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18"/>
                <p:cNvSpPr txBox="1"/>
                <p:nvPr/>
              </p:nvSpPr>
              <p:spPr>
                <a:xfrm>
                  <a:off x="4185575" y="2174750"/>
                  <a:ext cx="848100" cy="371100"/>
                </a:xfrm>
                <a:prstGeom prst="rect">
                  <a:avLst/>
                </a:prstGeom>
                <a:no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tr-TR" sz="600" b="1" i="0" u="none" strike="noStrike" cap="none">
                      <a:solidFill>
                        <a:srgbClr val="000000"/>
                      </a:solidFill>
                      <a:latin typeface="Barlow"/>
                      <a:ea typeface="Barlow"/>
                      <a:cs typeface="Barlow"/>
                      <a:sym typeface="Barlow"/>
                    </a:rPr>
                    <a:t>kbaşsfdkbvşkdjkhvşkhvmkhvkk</a:t>
                  </a:r>
                  <a:endParaRPr sz="600" b="1" i="0" u="none" strike="noStrike" cap="none">
                    <a:solidFill>
                      <a:srgbClr val="000000"/>
                    </a:solidFill>
                    <a:latin typeface="Barlow"/>
                    <a:ea typeface="Barlow"/>
                    <a:cs typeface="Barlow"/>
                    <a:sym typeface="Barlow"/>
                  </a:endParaRPr>
                </a:p>
              </p:txBody>
            </p:sp>
            <p:sp>
              <p:nvSpPr>
                <p:cNvPr id="435" name="Google Shape;435;p18"/>
                <p:cNvSpPr txBox="1"/>
                <p:nvPr/>
              </p:nvSpPr>
              <p:spPr>
                <a:xfrm>
                  <a:off x="4576900" y="1641650"/>
                  <a:ext cx="456900" cy="456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tr-TR" sz="600" b="1" i="0" u="none" strike="noStrike" cap="none">
                      <a:solidFill>
                        <a:srgbClr val="000000"/>
                      </a:solidFill>
                      <a:latin typeface="Barlow"/>
                      <a:ea typeface="Barlow"/>
                      <a:cs typeface="Barlow"/>
                      <a:sym typeface="Barlow"/>
                    </a:rPr>
                    <a:t>kbaşsfdkbvşkdjkhvşkhvmkhv*</a:t>
                  </a:r>
                  <a:endParaRPr sz="600" b="1" i="0" u="none" strike="noStrike" cap="none">
                    <a:solidFill>
                      <a:srgbClr val="000000"/>
                    </a:solidFill>
                    <a:latin typeface="Barlow"/>
                    <a:ea typeface="Barlow"/>
                    <a:cs typeface="Barlow"/>
                    <a:sym typeface="Barlow"/>
                  </a:endParaRPr>
                </a:p>
              </p:txBody>
            </p:sp>
          </p:grpSp>
        </p:grpSp>
        <p:sp>
          <p:nvSpPr>
            <p:cNvPr id="436" name="Google Shape;436;p18"/>
            <p:cNvSpPr txBox="1"/>
            <p:nvPr/>
          </p:nvSpPr>
          <p:spPr>
            <a:xfrm>
              <a:off x="2688925" y="1404450"/>
              <a:ext cx="708900" cy="173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Barlow"/>
                  <a:ea typeface="Barlow"/>
                  <a:cs typeface="Barlow"/>
                  <a:sym typeface="Barlow"/>
                </a:rPr>
                <a:t>resume</a:t>
              </a:r>
              <a:endParaRPr sz="1100" b="1" i="0" u="none" strike="noStrike" cap="none">
                <a:solidFill>
                  <a:srgbClr val="000000"/>
                </a:solidFill>
                <a:latin typeface="Barlow"/>
                <a:ea typeface="Barlow"/>
                <a:cs typeface="Barlow"/>
                <a:sym typeface="Barlow"/>
              </a:endParaRPr>
            </a:p>
          </p:txBody>
        </p:sp>
      </p:grpSp>
      <p:grpSp>
        <p:nvGrpSpPr>
          <p:cNvPr id="437" name="Google Shape;437;p18"/>
          <p:cNvGrpSpPr/>
          <p:nvPr/>
        </p:nvGrpSpPr>
        <p:grpSpPr>
          <a:xfrm>
            <a:off x="5736925" y="1238688"/>
            <a:ext cx="1464725" cy="1625562"/>
            <a:chOff x="5736925" y="1238688"/>
            <a:chExt cx="1464725" cy="1625562"/>
          </a:xfrm>
        </p:grpSpPr>
        <p:grpSp>
          <p:nvGrpSpPr>
            <p:cNvPr id="438" name="Google Shape;438;p18"/>
            <p:cNvGrpSpPr/>
            <p:nvPr/>
          </p:nvGrpSpPr>
          <p:grpSpPr>
            <a:xfrm>
              <a:off x="5990850" y="1238688"/>
              <a:ext cx="1210800" cy="1481562"/>
              <a:chOff x="2942850" y="1238688"/>
              <a:chExt cx="1210800" cy="1481562"/>
            </a:xfrm>
          </p:grpSpPr>
          <p:sp>
            <p:nvSpPr>
              <p:cNvPr id="439" name="Google Shape;439;p18"/>
              <p:cNvSpPr/>
              <p:nvPr/>
            </p:nvSpPr>
            <p:spPr>
              <a:xfrm>
                <a:off x="3052950" y="1404450"/>
                <a:ext cx="990600" cy="1315800"/>
              </a:xfrm>
              <a:prstGeom prst="rect">
                <a:avLst/>
              </a:prstGeom>
              <a:solidFill>
                <a:srgbClr val="B6D7A8"/>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18"/>
              <p:cNvSpPr txBox="1"/>
              <p:nvPr/>
            </p:nvSpPr>
            <p:spPr>
              <a:xfrm>
                <a:off x="2942850" y="1238688"/>
                <a:ext cx="1210800" cy="173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Barlow"/>
                    <a:ea typeface="Barlow"/>
                    <a:cs typeface="Barlow"/>
                    <a:sym typeface="Barlow"/>
                  </a:rPr>
                  <a:t>reference_letter</a:t>
                </a:r>
                <a:endParaRPr sz="1100" b="1" i="0" u="none" strike="noStrike" cap="none">
                  <a:solidFill>
                    <a:srgbClr val="000000"/>
                  </a:solidFill>
                  <a:latin typeface="Barlow"/>
                  <a:ea typeface="Barlow"/>
                  <a:cs typeface="Barlow"/>
                  <a:sym typeface="Barlow"/>
                </a:endParaRPr>
              </a:p>
            </p:txBody>
          </p:sp>
        </p:grpSp>
        <p:grpSp>
          <p:nvGrpSpPr>
            <p:cNvPr id="441" name="Google Shape;441;p18"/>
            <p:cNvGrpSpPr/>
            <p:nvPr/>
          </p:nvGrpSpPr>
          <p:grpSpPr>
            <a:xfrm>
              <a:off x="5736925" y="1404450"/>
              <a:ext cx="1125225" cy="1459800"/>
              <a:chOff x="5736925" y="1404450"/>
              <a:chExt cx="1125225" cy="1459800"/>
            </a:xfrm>
          </p:grpSpPr>
          <p:grpSp>
            <p:nvGrpSpPr>
              <p:cNvPr id="442" name="Google Shape;442;p18"/>
              <p:cNvGrpSpPr/>
              <p:nvPr/>
            </p:nvGrpSpPr>
            <p:grpSpPr>
              <a:xfrm>
                <a:off x="5871550" y="1548450"/>
                <a:ext cx="990600" cy="1315800"/>
                <a:chOff x="5642950" y="1548450"/>
                <a:chExt cx="990600" cy="1315800"/>
              </a:xfrm>
            </p:grpSpPr>
            <p:sp>
              <p:nvSpPr>
                <p:cNvPr id="443" name="Google Shape;443;p18"/>
                <p:cNvSpPr/>
                <p:nvPr/>
              </p:nvSpPr>
              <p:spPr>
                <a:xfrm>
                  <a:off x="5642950" y="1548450"/>
                  <a:ext cx="990600" cy="1315800"/>
                </a:xfrm>
                <a:prstGeom prst="rect">
                  <a:avLst/>
                </a:prstGeom>
                <a:solidFill>
                  <a:srgbClr val="D9D9D9"/>
                </a:solidFill>
                <a:ln w="1905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18"/>
                <p:cNvSpPr txBox="1"/>
                <p:nvPr/>
              </p:nvSpPr>
              <p:spPr>
                <a:xfrm>
                  <a:off x="5709575" y="1629425"/>
                  <a:ext cx="355200" cy="840300"/>
                </a:xfrm>
                <a:prstGeom prst="rect">
                  <a:avLst/>
                </a:prstGeom>
                <a:no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tr-TR" sz="600" b="1" i="0" u="none" strike="noStrike" cap="none">
                      <a:solidFill>
                        <a:srgbClr val="000000"/>
                      </a:solidFill>
                      <a:latin typeface="Barlow"/>
                      <a:ea typeface="Barlow"/>
                      <a:cs typeface="Barlow"/>
                      <a:sym typeface="Barlow"/>
                    </a:rPr>
                    <a:t>kbaşsfdkbvşkdjkhvşkhvmkhvkk</a:t>
                  </a:r>
                  <a:endParaRPr sz="600" b="1" i="0" u="none" strike="noStrike" cap="none">
                    <a:solidFill>
                      <a:srgbClr val="000000"/>
                    </a:solidFill>
                    <a:latin typeface="Barlow"/>
                    <a:ea typeface="Barlow"/>
                    <a:cs typeface="Barlow"/>
                    <a:sym typeface="Barlow"/>
                  </a:endParaRPr>
                </a:p>
              </p:txBody>
            </p:sp>
            <p:pic>
              <p:nvPicPr>
                <p:cNvPr id="445" name="Google Shape;445;p18"/>
                <p:cNvPicPr preferRelativeResize="0"/>
                <p:nvPr/>
              </p:nvPicPr>
              <p:blipFill rotWithShape="1">
                <a:blip r:embed="rId4">
                  <a:alphaModFix/>
                </a:blip>
                <a:srcRect/>
                <a:stretch/>
              </p:blipFill>
              <p:spPr>
                <a:xfrm>
                  <a:off x="6202526" y="1641650"/>
                  <a:ext cx="355150" cy="355150"/>
                </a:xfrm>
                <a:prstGeom prst="rect">
                  <a:avLst/>
                </a:prstGeom>
                <a:noFill/>
                <a:ln w="9525" cap="flat" cmpd="sng">
                  <a:solidFill>
                    <a:srgbClr val="1155CC"/>
                  </a:solidFill>
                  <a:prstDash val="solid"/>
                  <a:round/>
                  <a:headEnd type="none" w="sm" len="sm"/>
                  <a:tailEnd type="none" w="sm" len="sm"/>
                </a:ln>
              </p:spPr>
            </p:pic>
            <p:sp>
              <p:nvSpPr>
                <p:cNvPr id="446" name="Google Shape;446;p18"/>
                <p:cNvSpPr txBox="1"/>
                <p:nvPr/>
              </p:nvSpPr>
              <p:spPr>
                <a:xfrm>
                  <a:off x="6151650" y="2089025"/>
                  <a:ext cx="456900" cy="456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tr-TR" sz="600" b="1" i="0" u="none" strike="noStrike" cap="none">
                      <a:solidFill>
                        <a:srgbClr val="000000"/>
                      </a:solidFill>
                      <a:latin typeface="Barlow"/>
                      <a:ea typeface="Barlow"/>
                      <a:cs typeface="Barlow"/>
                      <a:sym typeface="Barlow"/>
                    </a:rPr>
                    <a:t>kbaşsfdkbvşkdjkhvşkhvmkhv*</a:t>
                  </a:r>
                  <a:endParaRPr sz="600" b="1" i="0" u="none" strike="noStrike" cap="none">
                    <a:solidFill>
                      <a:srgbClr val="000000"/>
                    </a:solidFill>
                    <a:latin typeface="Barlow"/>
                    <a:ea typeface="Barlow"/>
                    <a:cs typeface="Barlow"/>
                    <a:sym typeface="Barlow"/>
                  </a:endParaRPr>
                </a:p>
              </p:txBody>
            </p:sp>
          </p:grpSp>
          <p:sp>
            <p:nvSpPr>
              <p:cNvPr id="447" name="Google Shape;447;p18"/>
              <p:cNvSpPr txBox="1"/>
              <p:nvPr/>
            </p:nvSpPr>
            <p:spPr>
              <a:xfrm>
                <a:off x="5736925" y="1404450"/>
                <a:ext cx="708900" cy="173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Barlow"/>
                    <a:ea typeface="Barlow"/>
                    <a:cs typeface="Barlow"/>
                    <a:sym typeface="Barlow"/>
                  </a:rPr>
                  <a:t>resume</a:t>
                </a:r>
                <a:endParaRPr sz="1100" b="1" i="0" u="none" strike="noStrike" cap="none">
                  <a:solidFill>
                    <a:srgbClr val="000000"/>
                  </a:solidFill>
                  <a:latin typeface="Barlow"/>
                  <a:ea typeface="Barlow"/>
                  <a:cs typeface="Barlow"/>
                  <a:sym typeface="Barlow"/>
                </a:endParaRPr>
              </a:p>
            </p:txBody>
          </p:sp>
        </p:grpSp>
      </p:grpSp>
      <p:sp>
        <p:nvSpPr>
          <p:cNvPr id="448" name="Google Shape;448;p18"/>
          <p:cNvSpPr txBox="1"/>
          <p:nvPr/>
        </p:nvSpPr>
        <p:spPr>
          <a:xfrm>
            <a:off x="1241125" y="3829200"/>
            <a:ext cx="1020600" cy="186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Barlow"/>
                <a:ea typeface="Barlow"/>
                <a:cs typeface="Barlow"/>
                <a:sym typeface="Barlow"/>
              </a:rPr>
              <a:t>resume.doc</a:t>
            </a:r>
            <a:endParaRPr sz="1100" b="1" i="0" u="none" strike="noStrike" cap="none">
              <a:solidFill>
                <a:srgbClr val="000000"/>
              </a:solidFill>
              <a:latin typeface="Barlow"/>
              <a:ea typeface="Barlow"/>
              <a:cs typeface="Barlow"/>
              <a:sym typeface="Barlow"/>
            </a:endParaRPr>
          </a:p>
        </p:txBody>
      </p:sp>
      <p:sp>
        <p:nvSpPr>
          <p:cNvPr id="449" name="Google Shape;449;p18"/>
          <p:cNvSpPr/>
          <p:nvPr/>
        </p:nvSpPr>
        <p:spPr>
          <a:xfrm>
            <a:off x="3556425" y="988150"/>
            <a:ext cx="873300" cy="1869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tr-TR" sz="900" b="1" i="0" u="none" strike="noStrike" cap="none">
                <a:solidFill>
                  <a:srgbClr val="000000"/>
                </a:solidFill>
                <a:latin typeface="Arial"/>
                <a:ea typeface="Arial"/>
                <a:cs typeface="Arial"/>
                <a:sym typeface="Arial"/>
              </a:rPr>
              <a:t>03/24/2020</a:t>
            </a:r>
            <a:endParaRPr sz="900" b="1" i="0" u="none" strike="noStrike" cap="none">
              <a:solidFill>
                <a:srgbClr val="000000"/>
              </a:solidFill>
              <a:latin typeface="Arial"/>
              <a:ea typeface="Arial"/>
              <a:cs typeface="Arial"/>
              <a:sym typeface="Arial"/>
            </a:endParaRPr>
          </a:p>
        </p:txBody>
      </p:sp>
      <p:sp>
        <p:nvSpPr>
          <p:cNvPr id="450" name="Google Shape;450;p18"/>
          <p:cNvSpPr/>
          <p:nvPr/>
        </p:nvSpPr>
        <p:spPr>
          <a:xfrm>
            <a:off x="3562450" y="3244475"/>
            <a:ext cx="937500" cy="357300"/>
          </a:xfrm>
          <a:prstGeom prst="wedgeRoundRectCallout">
            <a:avLst>
              <a:gd name="adj1" fmla="val -20347"/>
              <a:gd name="adj2" fmla="val 95277"/>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tr-TR" sz="700" b="0" i="0" u="none" strike="noStrike" cap="none">
                <a:solidFill>
                  <a:srgbClr val="000000"/>
                </a:solidFill>
                <a:latin typeface="Arial"/>
                <a:ea typeface="Arial"/>
                <a:cs typeface="Arial"/>
                <a:sym typeface="Arial"/>
              </a:rPr>
              <a:t>Create “reference letter” file</a:t>
            </a:r>
            <a:endParaRPr sz="700" b="0" i="0" u="none" strike="noStrike" cap="none">
              <a:solidFill>
                <a:srgbClr val="000000"/>
              </a:solidFill>
              <a:latin typeface="Arial"/>
              <a:ea typeface="Arial"/>
              <a:cs typeface="Arial"/>
              <a:sym typeface="Arial"/>
            </a:endParaRPr>
          </a:p>
        </p:txBody>
      </p:sp>
      <p:sp>
        <p:nvSpPr>
          <p:cNvPr id="451" name="Google Shape;451;p18"/>
          <p:cNvSpPr/>
          <p:nvPr/>
        </p:nvSpPr>
        <p:spPr>
          <a:xfrm>
            <a:off x="3562450" y="4082675"/>
            <a:ext cx="937500" cy="357300"/>
          </a:xfrm>
          <a:prstGeom prst="wedgeRoundRectCallout">
            <a:avLst>
              <a:gd name="adj1" fmla="val -18053"/>
              <a:gd name="adj2" fmla="val 104625"/>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tr-TR" sz="700" b="0" i="0" u="none" strike="noStrike" cap="none">
                <a:solidFill>
                  <a:srgbClr val="000000"/>
                </a:solidFill>
                <a:latin typeface="Arial"/>
                <a:ea typeface="Arial"/>
                <a:cs typeface="Arial"/>
                <a:sym typeface="Arial"/>
              </a:rPr>
              <a:t>Add “education” section to resume</a:t>
            </a:r>
            <a:endParaRPr sz="700" b="0" i="0" u="none" strike="noStrike" cap="none">
              <a:solidFill>
                <a:srgbClr val="000000"/>
              </a:solidFill>
              <a:latin typeface="Arial"/>
              <a:ea typeface="Arial"/>
              <a:cs typeface="Arial"/>
              <a:sym typeface="Arial"/>
            </a:endParaRPr>
          </a:p>
        </p:txBody>
      </p:sp>
      <p:sp>
        <p:nvSpPr>
          <p:cNvPr id="452" name="Google Shape;452;p18"/>
          <p:cNvSpPr/>
          <p:nvPr/>
        </p:nvSpPr>
        <p:spPr>
          <a:xfrm>
            <a:off x="4968450" y="4625700"/>
            <a:ext cx="708900" cy="1869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tr-TR" sz="900" b="1" i="0" u="none" strike="noStrike" cap="none">
                <a:solidFill>
                  <a:srgbClr val="000000"/>
                </a:solidFill>
                <a:latin typeface="Arial"/>
                <a:ea typeface="Arial"/>
                <a:cs typeface="Arial"/>
                <a:sym typeface="Arial"/>
              </a:rPr>
              <a:t>modified</a:t>
            </a:r>
            <a:endParaRPr sz="900" b="1" i="0" u="none" strike="noStrike" cap="none">
              <a:solidFill>
                <a:srgbClr val="000000"/>
              </a:solidFill>
              <a:latin typeface="Arial"/>
              <a:ea typeface="Arial"/>
              <a:cs typeface="Arial"/>
              <a:sym typeface="Arial"/>
            </a:endParaRPr>
          </a:p>
        </p:txBody>
      </p:sp>
      <p:sp>
        <p:nvSpPr>
          <p:cNvPr id="453" name="Google Shape;453;p18"/>
          <p:cNvSpPr/>
          <p:nvPr/>
        </p:nvSpPr>
        <p:spPr>
          <a:xfrm>
            <a:off x="4968450" y="3829200"/>
            <a:ext cx="708900" cy="1869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tr-TR" sz="900" b="1" i="0" u="none" strike="noStrike" cap="none">
                <a:solidFill>
                  <a:srgbClr val="000000"/>
                </a:solidFill>
                <a:latin typeface="Arial"/>
                <a:ea typeface="Arial"/>
                <a:cs typeface="Arial"/>
                <a:sym typeface="Arial"/>
              </a:rPr>
              <a:t>created</a:t>
            </a:r>
            <a:endParaRPr sz="900" b="1" i="0" u="none" strike="noStrike" cap="none">
              <a:solidFill>
                <a:srgbClr val="000000"/>
              </a:solidFill>
              <a:latin typeface="Arial"/>
              <a:ea typeface="Arial"/>
              <a:cs typeface="Arial"/>
              <a:sym typeface="Arial"/>
            </a:endParaRPr>
          </a:p>
        </p:txBody>
      </p:sp>
      <p:sp>
        <p:nvSpPr>
          <p:cNvPr id="454" name="Google Shape;454;p18"/>
          <p:cNvSpPr/>
          <p:nvPr/>
        </p:nvSpPr>
        <p:spPr>
          <a:xfrm>
            <a:off x="5848450" y="3244475"/>
            <a:ext cx="937500" cy="357300"/>
          </a:xfrm>
          <a:prstGeom prst="wedgeRoundRectCallout">
            <a:avLst>
              <a:gd name="adj1" fmla="val -20859"/>
              <a:gd name="adj2" fmla="val 92513"/>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tr-TR" sz="700" b="0" i="0" u="none" strike="noStrike" cap="none">
                <a:solidFill>
                  <a:srgbClr val="000000"/>
                </a:solidFill>
                <a:latin typeface="Arial"/>
                <a:ea typeface="Arial"/>
                <a:cs typeface="Arial"/>
                <a:sym typeface="Arial"/>
              </a:rPr>
              <a:t>Add photo  and change layout</a:t>
            </a:r>
            <a:endParaRPr sz="700" b="0" i="0" u="none" strike="noStrike" cap="none">
              <a:solidFill>
                <a:srgbClr val="000000"/>
              </a:solidFill>
              <a:latin typeface="Arial"/>
              <a:ea typeface="Arial"/>
              <a:cs typeface="Arial"/>
              <a:sym typeface="Arial"/>
            </a:endParaRPr>
          </a:p>
        </p:txBody>
      </p:sp>
      <p:sp>
        <p:nvSpPr>
          <p:cNvPr id="455" name="Google Shape;455;p18"/>
          <p:cNvSpPr txBox="1"/>
          <p:nvPr/>
        </p:nvSpPr>
        <p:spPr>
          <a:xfrm>
            <a:off x="5813125" y="3829200"/>
            <a:ext cx="1020600" cy="186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Barlow"/>
                <a:ea typeface="Barlow"/>
                <a:cs typeface="Barlow"/>
                <a:sym typeface="Barlow"/>
              </a:rPr>
              <a:t>resume.doc</a:t>
            </a:r>
            <a:endParaRPr sz="1100" b="1" i="0" u="none" strike="noStrike" cap="none">
              <a:solidFill>
                <a:srgbClr val="000000"/>
              </a:solidFill>
              <a:latin typeface="Barlow"/>
              <a:ea typeface="Barlow"/>
              <a:cs typeface="Barlow"/>
              <a:sym typeface="Barlow"/>
            </a:endParaRPr>
          </a:p>
        </p:txBody>
      </p:sp>
      <p:sp>
        <p:nvSpPr>
          <p:cNvPr id="456" name="Google Shape;456;p18"/>
          <p:cNvSpPr txBox="1"/>
          <p:nvPr/>
        </p:nvSpPr>
        <p:spPr>
          <a:xfrm>
            <a:off x="3485375" y="4680250"/>
            <a:ext cx="1020600" cy="186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Barlow"/>
                <a:ea typeface="Barlow"/>
                <a:cs typeface="Barlow"/>
                <a:sym typeface="Barlow"/>
              </a:rPr>
              <a:t>resume.doc</a:t>
            </a:r>
            <a:endParaRPr sz="1100" b="1" i="0" u="none" strike="noStrike" cap="none">
              <a:solidFill>
                <a:srgbClr val="000000"/>
              </a:solidFill>
              <a:latin typeface="Barlow"/>
              <a:ea typeface="Barlow"/>
              <a:cs typeface="Barlow"/>
              <a:sym typeface="Barlow"/>
            </a:endParaRPr>
          </a:p>
        </p:txBody>
      </p:sp>
      <p:sp>
        <p:nvSpPr>
          <p:cNvPr id="457" name="Google Shape;457;p18"/>
          <p:cNvSpPr txBox="1"/>
          <p:nvPr/>
        </p:nvSpPr>
        <p:spPr>
          <a:xfrm>
            <a:off x="3476250" y="3829500"/>
            <a:ext cx="1523400" cy="173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Barlow"/>
                <a:ea typeface="Barlow"/>
                <a:cs typeface="Barlow"/>
                <a:sym typeface="Barlow"/>
              </a:rPr>
              <a:t>reference_letter.doc</a:t>
            </a:r>
            <a:endParaRPr sz="1100" b="1" i="0" u="none" strike="noStrike" cap="none">
              <a:solidFill>
                <a:srgbClr val="000000"/>
              </a:solidFill>
              <a:latin typeface="Barlow"/>
              <a:ea typeface="Barlow"/>
              <a:cs typeface="Barlow"/>
              <a:sym typeface="Barlow"/>
            </a:endParaRPr>
          </a:p>
        </p:txBody>
      </p:sp>
      <p:sp>
        <p:nvSpPr>
          <p:cNvPr id="458" name="Google Shape;458;p18"/>
          <p:cNvSpPr/>
          <p:nvPr/>
        </p:nvSpPr>
        <p:spPr>
          <a:xfrm>
            <a:off x="6785950" y="3822750"/>
            <a:ext cx="708900" cy="1869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tr-TR" sz="900" b="1" i="0" u="none" strike="noStrike" cap="none">
                <a:solidFill>
                  <a:srgbClr val="000000"/>
                </a:solidFill>
                <a:latin typeface="Arial"/>
                <a:ea typeface="Arial"/>
                <a:cs typeface="Arial"/>
                <a:sym typeface="Arial"/>
              </a:rPr>
              <a:t>modified</a:t>
            </a:r>
            <a:endParaRPr sz="900" b="1" i="0" u="none" strike="noStrike" cap="none">
              <a:solidFill>
                <a:srgbClr val="000000"/>
              </a:solidFill>
              <a:latin typeface="Arial"/>
              <a:ea typeface="Arial"/>
              <a:cs typeface="Arial"/>
              <a:sym typeface="Arial"/>
            </a:endParaRPr>
          </a:p>
        </p:txBody>
      </p:sp>
      <p:grpSp>
        <p:nvGrpSpPr>
          <p:cNvPr id="459" name="Google Shape;459;p18"/>
          <p:cNvGrpSpPr/>
          <p:nvPr/>
        </p:nvGrpSpPr>
        <p:grpSpPr>
          <a:xfrm>
            <a:off x="21925" y="1893150"/>
            <a:ext cx="1020600" cy="856350"/>
            <a:chOff x="-54275" y="1893150"/>
            <a:chExt cx="1020600" cy="856350"/>
          </a:xfrm>
        </p:grpSpPr>
        <p:pic>
          <p:nvPicPr>
            <p:cNvPr id="460" name="Google Shape;460;p18"/>
            <p:cNvPicPr preferRelativeResize="0"/>
            <p:nvPr/>
          </p:nvPicPr>
          <p:blipFill rotWithShape="1">
            <a:blip r:embed="rId5">
              <a:alphaModFix/>
            </a:blip>
            <a:srcRect/>
            <a:stretch/>
          </p:blipFill>
          <p:spPr>
            <a:xfrm>
              <a:off x="139756" y="1893150"/>
              <a:ext cx="626387" cy="626400"/>
            </a:xfrm>
            <a:prstGeom prst="rect">
              <a:avLst/>
            </a:prstGeom>
            <a:noFill/>
            <a:ln>
              <a:noFill/>
            </a:ln>
          </p:spPr>
        </p:pic>
        <p:sp>
          <p:nvSpPr>
            <p:cNvPr id="461" name="Google Shape;461;p18"/>
            <p:cNvSpPr txBox="1"/>
            <p:nvPr/>
          </p:nvSpPr>
          <p:spPr>
            <a:xfrm>
              <a:off x="-54275" y="2457600"/>
              <a:ext cx="1020600" cy="291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Barlow"/>
                  <a:ea typeface="Barlow"/>
                  <a:cs typeface="Barlow"/>
                  <a:sym typeface="Barlow"/>
                </a:rPr>
                <a:t>Your</a:t>
              </a:r>
              <a:endParaRPr sz="1100" b="1" i="0" u="none" strike="noStrike" cap="none">
                <a:solidFill>
                  <a:srgbClr val="000000"/>
                </a:solidFill>
                <a:latin typeface="Barlow"/>
                <a:ea typeface="Barlow"/>
                <a:cs typeface="Barlow"/>
                <a:sym typeface="Barlow"/>
              </a:endParaRPr>
            </a:p>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Barlow"/>
                  <a:ea typeface="Barlow"/>
                  <a:cs typeface="Barlow"/>
                  <a:sym typeface="Barlow"/>
                </a:rPr>
                <a:t>folder</a:t>
              </a:r>
              <a:endParaRPr sz="1100" b="1" i="0" u="none" strike="noStrike" cap="none">
                <a:solidFill>
                  <a:srgbClr val="000000"/>
                </a:solidFill>
                <a:latin typeface="Barlow"/>
                <a:ea typeface="Barlow"/>
                <a:cs typeface="Barlow"/>
                <a:sym typeface="Barlow"/>
              </a:endParaRPr>
            </a:p>
          </p:txBody>
        </p:sp>
      </p:grpSp>
      <p:grpSp>
        <p:nvGrpSpPr>
          <p:cNvPr id="462" name="Google Shape;462;p18"/>
          <p:cNvGrpSpPr/>
          <p:nvPr/>
        </p:nvGrpSpPr>
        <p:grpSpPr>
          <a:xfrm>
            <a:off x="21925" y="3232550"/>
            <a:ext cx="1020600" cy="859750"/>
            <a:chOff x="21925" y="3689750"/>
            <a:chExt cx="1020600" cy="859750"/>
          </a:xfrm>
        </p:grpSpPr>
        <p:pic>
          <p:nvPicPr>
            <p:cNvPr id="463" name="Google Shape;463;p18"/>
            <p:cNvPicPr preferRelativeResize="0"/>
            <p:nvPr/>
          </p:nvPicPr>
          <p:blipFill rotWithShape="1">
            <a:blip r:embed="rId6">
              <a:alphaModFix/>
            </a:blip>
            <a:srcRect/>
            <a:stretch/>
          </p:blipFill>
          <p:spPr>
            <a:xfrm>
              <a:off x="225138" y="3689750"/>
              <a:ext cx="708775" cy="708775"/>
            </a:xfrm>
            <a:prstGeom prst="rect">
              <a:avLst/>
            </a:prstGeom>
            <a:noFill/>
            <a:ln>
              <a:noFill/>
            </a:ln>
          </p:spPr>
        </p:pic>
        <p:sp>
          <p:nvSpPr>
            <p:cNvPr id="464" name="Google Shape;464;p18"/>
            <p:cNvSpPr txBox="1"/>
            <p:nvPr/>
          </p:nvSpPr>
          <p:spPr>
            <a:xfrm>
              <a:off x="21925" y="4362600"/>
              <a:ext cx="1020600" cy="186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Barlow"/>
                  <a:ea typeface="Barlow"/>
                  <a:cs typeface="Barlow"/>
                  <a:sym typeface="Barlow"/>
                </a:rPr>
                <a:t>VCS</a:t>
              </a:r>
              <a:endParaRPr sz="1100" b="1" i="0" u="none" strike="noStrike" cap="none">
                <a:solidFill>
                  <a:srgbClr val="000000"/>
                </a:solidFill>
                <a:latin typeface="Barlow"/>
                <a:ea typeface="Barlow"/>
                <a:cs typeface="Barlow"/>
                <a:sym typeface="Barlow"/>
              </a:endParaRPr>
            </a:p>
          </p:txBody>
        </p:sp>
      </p:grpSp>
      <p:sp>
        <p:nvSpPr>
          <p:cNvPr id="465" name="Google Shape;465;p18"/>
          <p:cNvSpPr/>
          <p:nvPr/>
        </p:nvSpPr>
        <p:spPr>
          <a:xfrm>
            <a:off x="2602975" y="2146850"/>
            <a:ext cx="613200" cy="269100"/>
          </a:xfrm>
          <a:prstGeom prst="notched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18"/>
          <p:cNvSpPr/>
          <p:nvPr/>
        </p:nvSpPr>
        <p:spPr>
          <a:xfrm>
            <a:off x="4965175" y="2146850"/>
            <a:ext cx="613200" cy="269100"/>
          </a:xfrm>
          <a:prstGeom prst="notched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18"/>
          <p:cNvSpPr/>
          <p:nvPr/>
        </p:nvSpPr>
        <p:spPr>
          <a:xfrm>
            <a:off x="4965175" y="3213650"/>
            <a:ext cx="613200" cy="269100"/>
          </a:xfrm>
          <a:prstGeom prst="notched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18"/>
          <p:cNvSpPr/>
          <p:nvPr/>
        </p:nvSpPr>
        <p:spPr>
          <a:xfrm>
            <a:off x="2602975" y="3213650"/>
            <a:ext cx="613200" cy="269100"/>
          </a:xfrm>
          <a:prstGeom prst="notched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18"/>
          <p:cNvSpPr txBox="1"/>
          <p:nvPr/>
        </p:nvSpPr>
        <p:spPr>
          <a:xfrm>
            <a:off x="21925" y="1086000"/>
            <a:ext cx="1020600" cy="186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Barlow"/>
                <a:ea typeface="Barlow"/>
                <a:cs typeface="Barlow"/>
                <a:sym typeface="Barlow"/>
              </a:rPr>
              <a:t>Time</a:t>
            </a:r>
            <a:endParaRPr sz="1100" b="1" i="0" u="none" strike="noStrike" cap="none">
              <a:solidFill>
                <a:srgbClr val="000000"/>
              </a:solidFill>
              <a:latin typeface="Barlow"/>
              <a:ea typeface="Barlow"/>
              <a:cs typeface="Barlow"/>
              <a:sym typeface="Barlow"/>
            </a:endParaRPr>
          </a:p>
        </p:txBody>
      </p:sp>
      <p:sp>
        <p:nvSpPr>
          <p:cNvPr id="470" name="Google Shape;470;p18"/>
          <p:cNvSpPr/>
          <p:nvPr/>
        </p:nvSpPr>
        <p:spPr>
          <a:xfrm>
            <a:off x="3905000" y="780263"/>
            <a:ext cx="86100" cy="186900"/>
          </a:xfrm>
          <a:prstGeom prst="ellipse">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18"/>
          <p:cNvSpPr/>
          <p:nvPr/>
        </p:nvSpPr>
        <p:spPr>
          <a:xfrm>
            <a:off x="1346625" y="988150"/>
            <a:ext cx="873300" cy="1869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tr-TR" sz="900" b="1" i="0" u="none" strike="noStrike" cap="none">
                <a:solidFill>
                  <a:srgbClr val="000000"/>
                </a:solidFill>
                <a:latin typeface="Arial"/>
                <a:ea typeface="Arial"/>
                <a:cs typeface="Arial"/>
                <a:sym typeface="Arial"/>
              </a:rPr>
              <a:t>03/22/2020</a:t>
            </a:r>
            <a:endParaRPr sz="900" b="1" i="0" u="none" strike="noStrike" cap="none">
              <a:solidFill>
                <a:srgbClr val="000000"/>
              </a:solidFill>
              <a:latin typeface="Arial"/>
              <a:ea typeface="Arial"/>
              <a:cs typeface="Arial"/>
              <a:sym typeface="Arial"/>
            </a:endParaRPr>
          </a:p>
        </p:txBody>
      </p:sp>
      <p:sp>
        <p:nvSpPr>
          <p:cNvPr id="472" name="Google Shape;472;p18"/>
          <p:cNvSpPr/>
          <p:nvPr/>
        </p:nvSpPr>
        <p:spPr>
          <a:xfrm>
            <a:off x="1695200" y="780263"/>
            <a:ext cx="86100" cy="186900"/>
          </a:xfrm>
          <a:prstGeom prst="ellipse">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18"/>
          <p:cNvSpPr/>
          <p:nvPr/>
        </p:nvSpPr>
        <p:spPr>
          <a:xfrm>
            <a:off x="5918625" y="988150"/>
            <a:ext cx="873300" cy="1869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tr-TR" sz="900" b="1" i="0" u="none" strike="noStrike" cap="none">
                <a:solidFill>
                  <a:srgbClr val="000000"/>
                </a:solidFill>
                <a:latin typeface="Arial"/>
                <a:ea typeface="Arial"/>
                <a:cs typeface="Arial"/>
                <a:sym typeface="Arial"/>
              </a:rPr>
              <a:t>03/25/2020</a:t>
            </a:r>
            <a:endParaRPr sz="900" b="1" i="0" u="none" strike="noStrike" cap="none">
              <a:solidFill>
                <a:srgbClr val="000000"/>
              </a:solidFill>
              <a:latin typeface="Arial"/>
              <a:ea typeface="Arial"/>
              <a:cs typeface="Arial"/>
              <a:sym typeface="Arial"/>
            </a:endParaRPr>
          </a:p>
        </p:txBody>
      </p:sp>
      <p:sp>
        <p:nvSpPr>
          <p:cNvPr id="474" name="Google Shape;474;p18"/>
          <p:cNvSpPr/>
          <p:nvPr/>
        </p:nvSpPr>
        <p:spPr>
          <a:xfrm>
            <a:off x="6267200" y="780263"/>
            <a:ext cx="86100" cy="186900"/>
          </a:xfrm>
          <a:prstGeom prst="ellipse">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18"/>
          <p:cNvSpPr/>
          <p:nvPr/>
        </p:nvSpPr>
        <p:spPr>
          <a:xfrm>
            <a:off x="7465825" y="855600"/>
            <a:ext cx="1593300" cy="2797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tr-TR" sz="1300" b="0" i="0" u="none" strike="noStrike" cap="none">
                <a:solidFill>
                  <a:srgbClr val="CC0000"/>
                </a:solidFill>
                <a:latin typeface="Arial"/>
                <a:ea typeface="Arial"/>
                <a:cs typeface="Arial"/>
                <a:sym typeface="Arial"/>
              </a:rPr>
              <a:t>A </a:t>
            </a:r>
            <a:r>
              <a:rPr lang="tr-TR" sz="1300" b="1" i="0" u="none" strike="noStrike" cap="none">
                <a:solidFill>
                  <a:srgbClr val="CC0000"/>
                </a:solidFill>
                <a:latin typeface="Arial"/>
                <a:ea typeface="Arial"/>
                <a:cs typeface="Arial"/>
                <a:sym typeface="Arial"/>
              </a:rPr>
              <a:t>version control system</a:t>
            </a:r>
            <a:r>
              <a:rPr lang="tr-TR" sz="1300" b="0" i="0" u="none" strike="noStrike" cap="none">
                <a:solidFill>
                  <a:srgbClr val="CC0000"/>
                </a:solidFill>
                <a:latin typeface="Arial"/>
                <a:ea typeface="Arial"/>
                <a:cs typeface="Arial"/>
                <a:sym typeface="Arial"/>
              </a:rPr>
              <a:t> is a system that tracks and records changes to a select group of files over time, so that previous versions of those files can be retrieved easily in the future.</a:t>
            </a:r>
            <a:endParaRPr sz="1500" b="0" i="0" u="none" strike="noStrike" cap="none">
              <a:solidFill>
                <a:srgbClr val="CC0000"/>
              </a:solidFill>
              <a:latin typeface="Arial"/>
              <a:ea typeface="Arial"/>
              <a:cs typeface="Arial"/>
              <a:sym typeface="Arial"/>
            </a:endParaRPr>
          </a:p>
        </p:txBody>
      </p:sp>
      <p:sp>
        <p:nvSpPr>
          <p:cNvPr id="476" name="Google Shape;476;p18"/>
          <p:cNvSpPr/>
          <p:nvPr/>
        </p:nvSpPr>
        <p:spPr>
          <a:xfrm>
            <a:off x="2530050" y="3787500"/>
            <a:ext cx="708900" cy="1869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tr-TR" sz="900" b="1" i="0" u="none" strike="noStrike" cap="none">
                <a:solidFill>
                  <a:srgbClr val="000000"/>
                </a:solidFill>
                <a:latin typeface="Arial"/>
                <a:ea typeface="Arial"/>
                <a:cs typeface="Arial"/>
                <a:sym typeface="Arial"/>
              </a:rPr>
              <a:t>modified</a:t>
            </a:r>
            <a:endParaRPr sz="900" b="1"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1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12</a:t>
            </a:fld>
            <a:endParaRPr/>
          </a:p>
        </p:txBody>
      </p:sp>
      <p:sp>
        <p:nvSpPr>
          <p:cNvPr id="482" name="Google Shape;482;p19"/>
          <p:cNvSpPr txBox="1">
            <a:spLocks noGrp="1"/>
          </p:cNvSpPr>
          <p:nvPr>
            <p:ph type="title"/>
          </p:nvPr>
        </p:nvSpPr>
        <p:spPr>
          <a:xfrm>
            <a:off x="431800" y="173800"/>
            <a:ext cx="77178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What’s Version Control?</a:t>
            </a:r>
            <a:endParaRPr sz="4000">
              <a:solidFill>
                <a:srgbClr val="419DD3"/>
              </a:solidFill>
              <a:latin typeface="Raleway Medium"/>
              <a:ea typeface="Raleway Medium"/>
              <a:cs typeface="Raleway Medium"/>
              <a:sym typeface="Raleway Medium"/>
            </a:endParaRPr>
          </a:p>
        </p:txBody>
      </p:sp>
      <p:sp>
        <p:nvSpPr>
          <p:cNvPr id="483" name="Google Shape;483;p19"/>
          <p:cNvSpPr txBox="1"/>
          <p:nvPr/>
        </p:nvSpPr>
        <p:spPr>
          <a:xfrm>
            <a:off x="226725" y="2329950"/>
            <a:ext cx="8631900" cy="830400"/>
          </a:xfrm>
          <a:prstGeom prst="rect">
            <a:avLst/>
          </a:prstGeom>
          <a:noFill/>
          <a:ln>
            <a:noFill/>
          </a:ln>
        </p:spPr>
        <p:txBody>
          <a:bodyPr spcFirstLastPara="1" wrap="square" lIns="91425" tIns="91425" rIns="91425" bIns="91425" anchor="t" anchorCtr="0">
            <a:noAutofit/>
          </a:bodyPr>
          <a:lstStyle/>
          <a:p>
            <a:pPr marL="914400" marR="0" lvl="0" indent="-368300" algn="l" rtl="0">
              <a:lnSpc>
                <a:spcPct val="100000"/>
              </a:lnSpc>
              <a:spcBef>
                <a:spcPts val="0"/>
              </a:spcBef>
              <a:spcAft>
                <a:spcPts val="0"/>
              </a:spcAft>
              <a:buClr>
                <a:srgbClr val="000000"/>
              </a:buClr>
              <a:buSzPts val="2200"/>
              <a:buFont typeface="Raleway"/>
              <a:buChar char="●"/>
            </a:pPr>
            <a:r>
              <a:rPr lang="tr-TR" sz="2200" b="0" i="0" u="none" strike="noStrike" cap="none" dirty="0">
                <a:solidFill>
                  <a:srgbClr val="000000"/>
                </a:solidFill>
                <a:latin typeface="Raleway"/>
                <a:ea typeface="Raleway"/>
                <a:cs typeface="Raleway"/>
                <a:sym typeface="Raleway"/>
              </a:rPr>
              <a:t>Can </a:t>
            </a:r>
            <a:r>
              <a:rPr lang="tr-TR" sz="2200" b="0" i="0" u="none" strike="noStrike" cap="none" dirty="0" err="1">
                <a:solidFill>
                  <a:srgbClr val="000000"/>
                </a:solidFill>
                <a:latin typeface="Raleway"/>
                <a:ea typeface="Raleway"/>
                <a:cs typeface="Raleway"/>
                <a:sym typeface="Raleway"/>
              </a:rPr>
              <a:t>track</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any</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type</a:t>
            </a:r>
            <a:r>
              <a:rPr lang="tr-TR" sz="2200" b="0" i="0" u="none" strike="noStrike" cap="none" dirty="0">
                <a:solidFill>
                  <a:srgbClr val="000000"/>
                </a:solidFill>
                <a:latin typeface="Raleway"/>
                <a:ea typeface="Raleway"/>
                <a:cs typeface="Raleway"/>
                <a:sym typeface="Raleway"/>
              </a:rPr>
              <a:t> of file, but </a:t>
            </a:r>
            <a:r>
              <a:rPr lang="tr-TR" sz="2200" b="0" i="0" u="none" strike="noStrike" cap="none" dirty="0" err="1">
                <a:solidFill>
                  <a:srgbClr val="000000"/>
                </a:solidFill>
                <a:latin typeface="Raleway"/>
                <a:ea typeface="Raleway"/>
                <a:cs typeface="Raleway"/>
                <a:sym typeface="Raleway"/>
              </a:rPr>
              <a:t>most</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commonly</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used</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for</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code</a:t>
            </a:r>
            <a:endParaRPr sz="2200" b="0" i="0" u="none" strike="noStrike" cap="none" dirty="0">
              <a:solidFill>
                <a:srgbClr val="000000"/>
              </a:solidFill>
              <a:latin typeface="Raleway"/>
              <a:ea typeface="Raleway"/>
              <a:cs typeface="Raleway"/>
              <a:sym typeface="Raleway"/>
            </a:endParaRPr>
          </a:p>
        </p:txBody>
      </p:sp>
      <p:sp>
        <p:nvSpPr>
          <p:cNvPr id="484" name="Google Shape;484;p19"/>
          <p:cNvSpPr txBox="1"/>
          <p:nvPr/>
        </p:nvSpPr>
        <p:spPr>
          <a:xfrm>
            <a:off x="215100" y="800200"/>
            <a:ext cx="4280700" cy="42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FF9900"/>
                </a:solidFill>
                <a:latin typeface="Raleway"/>
                <a:ea typeface="Raleway"/>
                <a:cs typeface="Raleway"/>
                <a:sym typeface="Raleway"/>
              </a:rPr>
              <a:t>Version Control Systems (VCS)</a:t>
            </a:r>
            <a:endParaRPr sz="2200" b="0" i="0" u="none" strike="noStrike" cap="none">
              <a:solidFill>
                <a:srgbClr val="000000"/>
              </a:solidFill>
              <a:latin typeface="Raleway"/>
              <a:ea typeface="Raleway"/>
              <a:cs typeface="Raleway"/>
              <a:sym typeface="Raleway"/>
            </a:endParaRPr>
          </a:p>
        </p:txBody>
      </p:sp>
      <p:sp>
        <p:nvSpPr>
          <p:cNvPr id="485" name="Google Shape;485;p19"/>
          <p:cNvSpPr txBox="1"/>
          <p:nvPr/>
        </p:nvSpPr>
        <p:spPr>
          <a:xfrm>
            <a:off x="215100" y="1505238"/>
            <a:ext cx="8631900" cy="519900"/>
          </a:xfrm>
          <a:prstGeom prst="rect">
            <a:avLst/>
          </a:prstGeom>
          <a:noFill/>
          <a:ln>
            <a:noFill/>
          </a:ln>
        </p:spPr>
        <p:txBody>
          <a:bodyPr spcFirstLastPara="1" wrap="square" lIns="91425" tIns="91425" rIns="91425" bIns="91425" anchor="t" anchorCtr="0">
            <a:noAutofit/>
          </a:bodyPr>
          <a:lstStyle/>
          <a:p>
            <a:pPr marL="914400" marR="0" lvl="0" indent="-368300" algn="l" rtl="0">
              <a:lnSpc>
                <a:spcPct val="100000"/>
              </a:lnSpc>
              <a:spcBef>
                <a:spcPts val="0"/>
              </a:spcBef>
              <a:spcAft>
                <a:spcPts val="0"/>
              </a:spcAft>
              <a:buClr>
                <a:srgbClr val="000000"/>
              </a:buClr>
              <a:buSzPts val="2200"/>
              <a:buFont typeface="Raleway"/>
              <a:buChar char="●"/>
            </a:pPr>
            <a:r>
              <a:rPr lang="tr-TR" sz="2200" b="1" i="0" u="none" strike="noStrike" cap="none" dirty="0" err="1">
                <a:solidFill>
                  <a:srgbClr val="000000"/>
                </a:solidFill>
                <a:latin typeface="Raleway"/>
                <a:ea typeface="Raleway"/>
                <a:cs typeface="Raleway"/>
                <a:sym typeface="Raleway"/>
              </a:rPr>
              <a:t>Tracks</a:t>
            </a:r>
            <a:r>
              <a:rPr lang="tr-TR" sz="2200" b="1"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and</a:t>
            </a:r>
            <a:r>
              <a:rPr lang="tr-TR" sz="2200" b="0" i="0" u="none" strike="noStrike" cap="none" dirty="0">
                <a:solidFill>
                  <a:srgbClr val="000000"/>
                </a:solidFill>
                <a:latin typeface="Raleway"/>
                <a:ea typeface="Raleway"/>
                <a:cs typeface="Raleway"/>
                <a:sym typeface="Raleway"/>
              </a:rPr>
              <a:t> </a:t>
            </a:r>
            <a:r>
              <a:rPr lang="tr-TR" sz="2200" b="1" i="0" u="none" strike="noStrike" cap="none" dirty="0" err="1">
                <a:solidFill>
                  <a:srgbClr val="000000"/>
                </a:solidFill>
                <a:latin typeface="Raleway"/>
                <a:ea typeface="Raleway"/>
                <a:cs typeface="Raleway"/>
                <a:sym typeface="Raleway"/>
              </a:rPr>
              <a:t>records</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changes</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to</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files</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over</a:t>
            </a:r>
            <a:r>
              <a:rPr lang="tr-TR" sz="2200" b="0" i="0" u="none" strike="noStrike" cap="none" dirty="0">
                <a:solidFill>
                  <a:srgbClr val="000000"/>
                </a:solidFill>
                <a:latin typeface="Raleway"/>
                <a:ea typeface="Raleway"/>
                <a:cs typeface="Raleway"/>
                <a:sym typeface="Raleway"/>
              </a:rPr>
              <a:t> time</a:t>
            </a:r>
            <a:endParaRPr sz="2200" b="0" i="0" u="none" strike="noStrike" cap="none" dirty="0">
              <a:solidFill>
                <a:srgbClr val="000000"/>
              </a:solidFill>
              <a:latin typeface="Raleway"/>
              <a:ea typeface="Raleway"/>
              <a:cs typeface="Raleway"/>
              <a:sym typeface="Raleway"/>
            </a:endParaRPr>
          </a:p>
        </p:txBody>
      </p:sp>
      <p:sp>
        <p:nvSpPr>
          <p:cNvPr id="486" name="Google Shape;486;p19"/>
          <p:cNvSpPr txBox="1"/>
          <p:nvPr/>
        </p:nvSpPr>
        <p:spPr>
          <a:xfrm>
            <a:off x="215100" y="3179075"/>
            <a:ext cx="8631900" cy="929700"/>
          </a:xfrm>
          <a:prstGeom prst="rect">
            <a:avLst/>
          </a:prstGeom>
          <a:noFill/>
          <a:ln>
            <a:noFill/>
          </a:ln>
        </p:spPr>
        <p:txBody>
          <a:bodyPr spcFirstLastPara="1" wrap="square" lIns="91425" tIns="91425" rIns="91425" bIns="91425" anchor="t" anchorCtr="0">
            <a:noAutofit/>
          </a:bodyPr>
          <a:lstStyle/>
          <a:p>
            <a:pPr marL="914400" marR="0" lvl="0" indent="-368300" algn="l" rtl="0">
              <a:lnSpc>
                <a:spcPct val="100000"/>
              </a:lnSpc>
              <a:spcBef>
                <a:spcPts val="0"/>
              </a:spcBef>
              <a:spcAft>
                <a:spcPts val="0"/>
              </a:spcAft>
              <a:buClr>
                <a:srgbClr val="000000"/>
              </a:buClr>
              <a:buSzPts val="2200"/>
              <a:buFont typeface="Raleway"/>
              <a:buChar char="●"/>
            </a:pPr>
            <a:r>
              <a:rPr lang="tr-TR" sz="2200" b="0" i="0" u="none" strike="noStrike" cap="none" dirty="0" err="1">
                <a:solidFill>
                  <a:srgbClr val="000000"/>
                </a:solidFill>
                <a:latin typeface="Raleway"/>
                <a:ea typeface="Raleway"/>
                <a:cs typeface="Raleway"/>
                <a:sym typeface="Raleway"/>
              </a:rPr>
              <a:t>Contains</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extra</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information</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such</a:t>
            </a:r>
            <a:r>
              <a:rPr lang="tr-TR" sz="2200" b="0" i="0" u="none" strike="noStrike" cap="none" dirty="0">
                <a:solidFill>
                  <a:srgbClr val="000000"/>
                </a:solidFill>
                <a:latin typeface="Raleway"/>
                <a:ea typeface="Raleway"/>
                <a:cs typeface="Raleway"/>
                <a:sym typeface="Raleway"/>
              </a:rPr>
              <a:t> as </a:t>
            </a:r>
            <a:r>
              <a:rPr lang="tr-TR" sz="2200" b="0" i="0" u="none" strike="noStrike" cap="none" dirty="0" err="1">
                <a:solidFill>
                  <a:srgbClr val="000000"/>
                </a:solidFill>
                <a:latin typeface="Raleway"/>
                <a:ea typeface="Raleway"/>
                <a:cs typeface="Raleway"/>
                <a:sym typeface="Raleway"/>
              </a:rPr>
              <a:t>date</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author</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and</a:t>
            </a:r>
            <a:r>
              <a:rPr lang="tr-TR" sz="2200" b="0" i="0" u="none" strike="noStrike" cap="none" dirty="0">
                <a:solidFill>
                  <a:srgbClr val="000000"/>
                </a:solidFill>
                <a:latin typeface="Raleway"/>
                <a:ea typeface="Raleway"/>
                <a:cs typeface="Raleway"/>
                <a:sym typeface="Raleway"/>
              </a:rPr>
              <a:t> a </a:t>
            </a:r>
            <a:r>
              <a:rPr lang="tr-TR" sz="2200" b="0" i="0" u="none" strike="noStrike" cap="none" dirty="0" err="1">
                <a:solidFill>
                  <a:srgbClr val="000000"/>
                </a:solidFill>
                <a:latin typeface="Raleway"/>
                <a:ea typeface="Raleway"/>
                <a:cs typeface="Raleway"/>
                <a:sym typeface="Raleway"/>
              </a:rPr>
              <a:t>message</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explaining</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the</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change</a:t>
            </a:r>
            <a:endParaRPr sz="2200" b="0" i="0" u="none" strike="noStrike" cap="none" dirty="0">
              <a:solidFill>
                <a:srgbClr val="000000"/>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2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13</a:t>
            </a:fld>
            <a:endParaRPr/>
          </a:p>
        </p:txBody>
      </p:sp>
      <p:sp>
        <p:nvSpPr>
          <p:cNvPr id="492" name="Google Shape;492;p20"/>
          <p:cNvSpPr txBox="1">
            <a:spLocks noGrp="1"/>
          </p:cNvSpPr>
          <p:nvPr>
            <p:ph type="title"/>
          </p:nvPr>
        </p:nvSpPr>
        <p:spPr>
          <a:xfrm>
            <a:off x="431800" y="173800"/>
            <a:ext cx="68154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What’s Version Control?</a:t>
            </a:r>
            <a:endParaRPr sz="4000">
              <a:solidFill>
                <a:srgbClr val="419DD3"/>
              </a:solidFill>
              <a:latin typeface="Raleway Medium"/>
              <a:ea typeface="Raleway Medium"/>
              <a:cs typeface="Raleway Medium"/>
              <a:sym typeface="Raleway Medium"/>
            </a:endParaRPr>
          </a:p>
        </p:txBody>
      </p:sp>
      <p:sp>
        <p:nvSpPr>
          <p:cNvPr id="493" name="Google Shape;493;p20"/>
          <p:cNvSpPr txBox="1"/>
          <p:nvPr/>
        </p:nvSpPr>
        <p:spPr>
          <a:xfrm>
            <a:off x="226725" y="2329950"/>
            <a:ext cx="8631900" cy="830400"/>
          </a:xfrm>
          <a:prstGeom prst="rect">
            <a:avLst/>
          </a:prstGeom>
          <a:noFill/>
          <a:ln>
            <a:noFill/>
          </a:ln>
        </p:spPr>
        <p:txBody>
          <a:bodyPr spcFirstLastPara="1" wrap="square" lIns="91425" tIns="91425" rIns="91425" bIns="91425" anchor="t" anchorCtr="0">
            <a:noAutofit/>
          </a:bodyPr>
          <a:lstStyle/>
          <a:p>
            <a:pPr marL="914400" marR="0" lvl="0" indent="-368300" algn="l" rtl="0">
              <a:lnSpc>
                <a:spcPct val="100000"/>
              </a:lnSpc>
              <a:spcBef>
                <a:spcPts val="0"/>
              </a:spcBef>
              <a:spcAft>
                <a:spcPts val="0"/>
              </a:spcAft>
              <a:buClr>
                <a:srgbClr val="000000"/>
              </a:buClr>
              <a:buSzPts val="2200"/>
              <a:buFont typeface="Raleway"/>
              <a:buChar char="●"/>
            </a:pPr>
            <a:r>
              <a:rPr lang="tr-TR" sz="2200" b="0" i="0" u="none" strike="noStrike" cap="none" dirty="0" err="1">
                <a:solidFill>
                  <a:srgbClr val="000000"/>
                </a:solidFill>
                <a:latin typeface="Raleway"/>
                <a:ea typeface="Raleway"/>
                <a:cs typeface="Raleway"/>
                <a:sym typeface="Raleway"/>
              </a:rPr>
              <a:t>Retrieve</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files</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that</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were</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accidentally</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deleted</a:t>
            </a:r>
            <a:endParaRPr sz="2200" b="0" i="0" u="none" strike="noStrike" cap="none" dirty="0">
              <a:solidFill>
                <a:srgbClr val="000000"/>
              </a:solidFill>
              <a:latin typeface="Raleway"/>
              <a:ea typeface="Raleway"/>
              <a:cs typeface="Raleway"/>
              <a:sym typeface="Raleway"/>
            </a:endParaRPr>
          </a:p>
        </p:txBody>
      </p:sp>
      <p:sp>
        <p:nvSpPr>
          <p:cNvPr id="494" name="Google Shape;494;p20"/>
          <p:cNvSpPr txBox="1"/>
          <p:nvPr/>
        </p:nvSpPr>
        <p:spPr>
          <a:xfrm>
            <a:off x="215100" y="800200"/>
            <a:ext cx="6455400" cy="42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FF9900"/>
                </a:solidFill>
                <a:latin typeface="Raleway"/>
                <a:ea typeface="Raleway"/>
                <a:cs typeface="Raleway"/>
                <a:sym typeface="Raleway"/>
              </a:rPr>
              <a:t>Benefits of Version Control Systems (VCS)</a:t>
            </a:r>
            <a:endParaRPr sz="2200" b="0" i="0" u="none" strike="noStrike" cap="none">
              <a:solidFill>
                <a:srgbClr val="000000"/>
              </a:solidFill>
              <a:latin typeface="Raleway"/>
              <a:ea typeface="Raleway"/>
              <a:cs typeface="Raleway"/>
              <a:sym typeface="Raleway"/>
            </a:endParaRPr>
          </a:p>
        </p:txBody>
      </p:sp>
      <p:sp>
        <p:nvSpPr>
          <p:cNvPr id="495" name="Google Shape;495;p20"/>
          <p:cNvSpPr txBox="1"/>
          <p:nvPr/>
        </p:nvSpPr>
        <p:spPr>
          <a:xfrm>
            <a:off x="215100" y="1505238"/>
            <a:ext cx="8631900" cy="519900"/>
          </a:xfrm>
          <a:prstGeom prst="rect">
            <a:avLst/>
          </a:prstGeom>
          <a:noFill/>
          <a:ln>
            <a:noFill/>
          </a:ln>
        </p:spPr>
        <p:txBody>
          <a:bodyPr spcFirstLastPara="1" wrap="square" lIns="91425" tIns="91425" rIns="91425" bIns="91425" anchor="t" anchorCtr="0">
            <a:noAutofit/>
          </a:bodyPr>
          <a:lstStyle/>
          <a:p>
            <a:pPr marL="914400" marR="0" lvl="0" indent="-368300" algn="l" rtl="0">
              <a:lnSpc>
                <a:spcPct val="100000"/>
              </a:lnSpc>
              <a:spcBef>
                <a:spcPts val="0"/>
              </a:spcBef>
              <a:spcAft>
                <a:spcPts val="0"/>
              </a:spcAft>
              <a:buClr>
                <a:srgbClr val="000000"/>
              </a:buClr>
              <a:buSzPts val="2200"/>
              <a:buFont typeface="Raleway"/>
              <a:buChar char="●"/>
            </a:pPr>
            <a:r>
              <a:rPr lang="tr-TR" sz="2200" b="0" i="0" u="none" strike="noStrike" cap="none" dirty="0">
                <a:solidFill>
                  <a:srgbClr val="000000"/>
                </a:solidFill>
                <a:latin typeface="Raleway"/>
                <a:ea typeface="Raleway"/>
                <a:cs typeface="Raleway"/>
                <a:sym typeface="Raleway"/>
              </a:rPr>
              <a:t>Can </a:t>
            </a:r>
            <a:r>
              <a:rPr lang="tr-TR" sz="2200" b="1" i="0" u="none" strike="noStrike" cap="none" dirty="0" err="1">
                <a:solidFill>
                  <a:srgbClr val="000000"/>
                </a:solidFill>
                <a:latin typeface="Raleway"/>
                <a:ea typeface="Raleway"/>
                <a:cs typeface="Raleway"/>
                <a:sym typeface="Raleway"/>
              </a:rPr>
              <a:t>retrieve</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previous</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version</a:t>
            </a:r>
            <a:r>
              <a:rPr lang="tr-TR" sz="2200" b="0" i="0" u="none" strike="noStrike" cap="none" dirty="0">
                <a:solidFill>
                  <a:srgbClr val="000000"/>
                </a:solidFill>
                <a:latin typeface="Raleway"/>
                <a:ea typeface="Raleway"/>
                <a:cs typeface="Raleway"/>
                <a:sym typeface="Raleway"/>
              </a:rPr>
              <a:t> of </a:t>
            </a:r>
            <a:r>
              <a:rPr lang="tr-TR" sz="2200" b="0" i="0" u="none" strike="noStrike" cap="none" dirty="0" err="1">
                <a:solidFill>
                  <a:srgbClr val="000000"/>
                </a:solidFill>
                <a:latin typeface="Raleway"/>
                <a:ea typeface="Raleway"/>
                <a:cs typeface="Raleway"/>
                <a:sym typeface="Raleway"/>
              </a:rPr>
              <a:t>files</a:t>
            </a:r>
            <a:r>
              <a:rPr lang="tr-TR" sz="2200" b="0" i="0" u="none" strike="noStrike" cap="none" dirty="0">
                <a:solidFill>
                  <a:srgbClr val="000000"/>
                </a:solidFill>
                <a:latin typeface="Raleway"/>
                <a:ea typeface="Raleway"/>
                <a:cs typeface="Raleway"/>
                <a:sym typeface="Raleway"/>
              </a:rPr>
              <a:t> at </a:t>
            </a:r>
            <a:r>
              <a:rPr lang="tr-TR" sz="2200" b="0" i="0" u="none" strike="noStrike" cap="none" dirty="0" err="1">
                <a:solidFill>
                  <a:srgbClr val="000000"/>
                </a:solidFill>
                <a:latin typeface="Raleway"/>
                <a:ea typeface="Raleway"/>
                <a:cs typeface="Raleway"/>
                <a:sym typeface="Raleway"/>
              </a:rPr>
              <a:t>any</a:t>
            </a:r>
            <a:r>
              <a:rPr lang="tr-TR" sz="2200" b="0" i="0" u="none" strike="noStrike" cap="none" dirty="0">
                <a:solidFill>
                  <a:srgbClr val="000000"/>
                </a:solidFill>
                <a:latin typeface="Raleway"/>
                <a:ea typeface="Raleway"/>
                <a:cs typeface="Raleway"/>
                <a:sym typeface="Raleway"/>
              </a:rPr>
              <a:t> time</a:t>
            </a:r>
            <a:endParaRPr sz="2200" b="0" i="0" u="none" strike="noStrike" cap="none" dirty="0">
              <a:solidFill>
                <a:srgbClr val="000000"/>
              </a:solidFill>
              <a:latin typeface="Raleway"/>
              <a:ea typeface="Raleway"/>
              <a:cs typeface="Raleway"/>
              <a:sym typeface="Raleway"/>
            </a:endParaRPr>
          </a:p>
        </p:txBody>
      </p:sp>
      <p:sp>
        <p:nvSpPr>
          <p:cNvPr id="496" name="Google Shape;496;p20"/>
          <p:cNvSpPr txBox="1"/>
          <p:nvPr/>
        </p:nvSpPr>
        <p:spPr>
          <a:xfrm>
            <a:off x="215100" y="3179075"/>
            <a:ext cx="8631900" cy="929700"/>
          </a:xfrm>
          <a:prstGeom prst="rect">
            <a:avLst/>
          </a:prstGeom>
          <a:noFill/>
          <a:ln>
            <a:noFill/>
          </a:ln>
        </p:spPr>
        <p:txBody>
          <a:bodyPr spcFirstLastPara="1" wrap="square" lIns="91425" tIns="91425" rIns="91425" bIns="91425" anchor="t" anchorCtr="0">
            <a:noAutofit/>
          </a:bodyPr>
          <a:lstStyle/>
          <a:p>
            <a:pPr marL="914400" marR="0" lvl="0" indent="-368300" algn="l" rtl="0">
              <a:lnSpc>
                <a:spcPct val="100000"/>
              </a:lnSpc>
              <a:spcBef>
                <a:spcPts val="0"/>
              </a:spcBef>
              <a:spcAft>
                <a:spcPts val="0"/>
              </a:spcAft>
              <a:buClr>
                <a:srgbClr val="000000"/>
              </a:buClr>
              <a:buSzPts val="2200"/>
              <a:buFont typeface="Raleway"/>
              <a:buChar char="●"/>
            </a:pPr>
            <a:r>
              <a:rPr lang="tr-TR" sz="2200" b="0" i="0" u="none" strike="noStrike" cap="none" dirty="0">
                <a:solidFill>
                  <a:srgbClr val="000000"/>
                </a:solidFill>
                <a:latin typeface="Raleway"/>
                <a:ea typeface="Raleway"/>
                <a:cs typeface="Raleway"/>
                <a:sym typeface="Raleway"/>
              </a:rPr>
              <a:t>Can be </a:t>
            </a:r>
            <a:r>
              <a:rPr lang="tr-TR" sz="2200" b="0" i="0" u="none" strike="noStrike" cap="none" dirty="0" err="1">
                <a:solidFill>
                  <a:srgbClr val="000000"/>
                </a:solidFill>
                <a:latin typeface="Raleway"/>
                <a:ea typeface="Raleway"/>
                <a:cs typeface="Raleway"/>
                <a:sym typeface="Raleway"/>
              </a:rPr>
              <a:t>used</a:t>
            </a:r>
            <a:r>
              <a:rPr lang="tr-TR" sz="2200" b="0" i="0" u="none" strike="noStrike" cap="none" dirty="0">
                <a:solidFill>
                  <a:srgbClr val="000000"/>
                </a:solidFill>
                <a:latin typeface="Raleway"/>
                <a:ea typeface="Raleway"/>
                <a:cs typeface="Raleway"/>
                <a:sym typeface="Raleway"/>
              </a:rPr>
              <a:t> </a:t>
            </a:r>
            <a:r>
              <a:rPr lang="tr-TR" sz="2200" b="1" i="0" u="none" strike="noStrike" cap="none" dirty="0" err="1">
                <a:solidFill>
                  <a:srgbClr val="000000"/>
                </a:solidFill>
                <a:latin typeface="Raleway"/>
                <a:ea typeface="Raleway"/>
                <a:cs typeface="Raleway"/>
                <a:sym typeface="Raleway"/>
              </a:rPr>
              <a:t>locally</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or</a:t>
            </a:r>
            <a:r>
              <a:rPr lang="tr-TR" sz="2200" b="0" i="0" u="none" strike="noStrike" cap="none" dirty="0">
                <a:solidFill>
                  <a:srgbClr val="000000"/>
                </a:solidFill>
                <a:latin typeface="Raleway"/>
                <a:ea typeface="Raleway"/>
                <a:cs typeface="Raleway"/>
                <a:sym typeface="Raleway"/>
              </a:rPr>
              <a:t> </a:t>
            </a:r>
            <a:r>
              <a:rPr lang="tr-TR" sz="2200" b="1" i="0" u="none" strike="noStrike" cap="none" dirty="0" err="1">
                <a:solidFill>
                  <a:srgbClr val="000000"/>
                </a:solidFill>
                <a:latin typeface="Raleway"/>
                <a:ea typeface="Raleway"/>
                <a:cs typeface="Raleway"/>
                <a:sym typeface="Raleway"/>
              </a:rPr>
              <a:t>collaboratively</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with</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others</a:t>
            </a:r>
            <a:endParaRPr sz="2200" b="0" i="0" u="none" strike="noStrike" cap="none" dirty="0">
              <a:solidFill>
                <a:srgbClr val="000000"/>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21"/>
          <p:cNvSpPr txBox="1">
            <a:spLocks noGrp="1"/>
          </p:cNvSpPr>
          <p:nvPr>
            <p:ph type="ctrTitle"/>
          </p:nvPr>
        </p:nvSpPr>
        <p:spPr>
          <a:xfrm>
            <a:off x="1085850" y="1991850"/>
            <a:ext cx="58659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Git?</a:t>
            </a:r>
            <a:endParaRPr sz="3600">
              <a:solidFill>
                <a:srgbClr val="741B47"/>
              </a:solidFill>
              <a:latin typeface="Raleway Medium"/>
              <a:ea typeface="Raleway Medium"/>
              <a:cs typeface="Raleway Medium"/>
              <a:sym typeface="Raleway Medium"/>
            </a:endParaRPr>
          </a:p>
        </p:txBody>
      </p:sp>
      <p:sp>
        <p:nvSpPr>
          <p:cNvPr id="502" name="Google Shape;502;p21"/>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2</a:t>
            </a:r>
            <a:endParaRPr sz="3600" b="0" i="0" u="none" strike="noStrike" cap="none">
              <a:solidFill>
                <a:schemeClr val="lt1"/>
              </a:solidFill>
              <a:latin typeface="Raleway Medium"/>
              <a:ea typeface="Raleway Medium"/>
              <a:cs typeface="Raleway Medium"/>
              <a:sym typeface="Raleway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2"/>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What is Git?</a:t>
            </a:r>
            <a:endParaRPr/>
          </a:p>
        </p:txBody>
      </p:sp>
      <p:sp>
        <p:nvSpPr>
          <p:cNvPr id="508" name="Google Shape;508;p22"/>
          <p:cNvSpPr txBox="1">
            <a:spLocks noGrp="1"/>
          </p:cNvSpPr>
          <p:nvPr>
            <p:ph type="body" idx="1"/>
          </p:nvPr>
        </p:nvSpPr>
        <p:spPr>
          <a:xfrm>
            <a:off x="512400" y="1424550"/>
            <a:ext cx="6605700" cy="2294400"/>
          </a:xfrm>
          <a:prstGeom prst="rect">
            <a:avLst/>
          </a:prstGeom>
          <a:noFill/>
          <a:ln>
            <a:noFill/>
          </a:ln>
        </p:spPr>
        <p:txBody>
          <a:bodyPr spcFirstLastPara="1" wrap="square" lIns="0" tIns="0" rIns="0" bIns="0" anchor="t" anchorCtr="0">
            <a:noAutofit/>
          </a:bodyPr>
          <a:lstStyle/>
          <a:p>
            <a:pPr marL="457200" lvl="0" indent="-381000" algn="l" rtl="0">
              <a:lnSpc>
                <a:spcPct val="110000"/>
              </a:lnSpc>
              <a:spcBef>
                <a:spcPts val="600"/>
              </a:spcBef>
              <a:spcAft>
                <a:spcPts val="0"/>
              </a:spcAft>
              <a:buClr>
                <a:schemeClr val="accent4"/>
              </a:buClr>
              <a:buSzPts val="2400"/>
              <a:buFont typeface="Calibri"/>
              <a:buChar char="➔"/>
            </a:pPr>
            <a:r>
              <a:rPr lang="tr-TR" sz="2200" b="1">
                <a:solidFill>
                  <a:srgbClr val="000000"/>
                </a:solidFill>
                <a:latin typeface="Raleway"/>
                <a:ea typeface="Raleway"/>
                <a:cs typeface="Raleway"/>
                <a:sym typeface="Raleway"/>
              </a:rPr>
              <a:t>Git</a:t>
            </a:r>
            <a:r>
              <a:rPr lang="tr-TR" sz="2200">
                <a:solidFill>
                  <a:srgbClr val="000000"/>
                </a:solidFill>
                <a:latin typeface="Raleway"/>
                <a:ea typeface="Raleway"/>
                <a:cs typeface="Raleway"/>
                <a:sym typeface="Raleway"/>
              </a:rPr>
              <a:t> is a software</a:t>
            </a:r>
            <a:endParaRPr sz="2200">
              <a:solidFill>
                <a:srgbClr val="000000"/>
              </a:solidFill>
              <a:latin typeface="Raleway"/>
              <a:ea typeface="Raleway"/>
              <a:cs typeface="Raleway"/>
              <a:sym typeface="Raleway"/>
            </a:endParaRPr>
          </a:p>
          <a:p>
            <a:pPr marL="457200" lvl="0" indent="-381000" algn="l" rtl="0">
              <a:lnSpc>
                <a:spcPct val="110000"/>
              </a:lnSpc>
              <a:spcBef>
                <a:spcPts val="0"/>
              </a:spcBef>
              <a:spcAft>
                <a:spcPts val="0"/>
              </a:spcAft>
              <a:buClr>
                <a:schemeClr val="accent4"/>
              </a:buClr>
              <a:buSzPts val="2400"/>
              <a:buFont typeface="Calibri"/>
              <a:buChar char="➔"/>
            </a:pPr>
            <a:r>
              <a:rPr lang="tr-TR" sz="2200">
                <a:solidFill>
                  <a:srgbClr val="000000"/>
                </a:solidFill>
                <a:latin typeface="Raleway"/>
                <a:ea typeface="Raleway"/>
                <a:cs typeface="Raleway"/>
                <a:sym typeface="Raleway"/>
              </a:rPr>
              <a:t>Content Tracker</a:t>
            </a:r>
            <a:endParaRPr sz="2200">
              <a:solidFill>
                <a:srgbClr val="000000"/>
              </a:solidFill>
              <a:latin typeface="Raleway"/>
              <a:ea typeface="Raleway"/>
              <a:cs typeface="Raleway"/>
              <a:sym typeface="Raleway"/>
            </a:endParaRPr>
          </a:p>
          <a:p>
            <a:pPr marL="457200" lvl="0" indent="-381000" algn="l" rtl="0">
              <a:lnSpc>
                <a:spcPct val="110000"/>
              </a:lnSpc>
              <a:spcBef>
                <a:spcPts val="0"/>
              </a:spcBef>
              <a:spcAft>
                <a:spcPts val="0"/>
              </a:spcAft>
              <a:buClr>
                <a:schemeClr val="accent4"/>
              </a:buClr>
              <a:buSzPts val="2400"/>
              <a:buFont typeface="Calibri"/>
              <a:buChar char="➔"/>
            </a:pPr>
            <a:r>
              <a:rPr lang="tr-TR" sz="2200">
                <a:solidFill>
                  <a:srgbClr val="000000"/>
                </a:solidFill>
                <a:latin typeface="Raleway"/>
                <a:ea typeface="Raleway"/>
                <a:cs typeface="Raleway"/>
                <a:sym typeface="Raleway"/>
              </a:rPr>
              <a:t>Distributed Version Control System (VCS)</a:t>
            </a:r>
            <a:endParaRPr sz="2200">
              <a:solidFill>
                <a:srgbClr val="000000"/>
              </a:solidFill>
              <a:latin typeface="Raleway"/>
              <a:ea typeface="Raleway"/>
              <a:cs typeface="Raleway"/>
              <a:sym typeface="Raleway"/>
            </a:endParaRPr>
          </a:p>
          <a:p>
            <a:pPr marL="457200" lvl="0" indent="-381000" algn="l" rtl="0">
              <a:lnSpc>
                <a:spcPct val="110000"/>
              </a:lnSpc>
              <a:spcBef>
                <a:spcPts val="0"/>
              </a:spcBef>
              <a:spcAft>
                <a:spcPts val="0"/>
              </a:spcAft>
              <a:buClr>
                <a:schemeClr val="accent4"/>
              </a:buClr>
              <a:buSzPts val="2400"/>
              <a:buFont typeface="Calibri"/>
              <a:buChar char="➔"/>
            </a:pPr>
            <a:r>
              <a:rPr lang="tr-TR" sz="2200">
                <a:solidFill>
                  <a:srgbClr val="000000"/>
                </a:solidFill>
                <a:latin typeface="Raleway"/>
                <a:ea typeface="Raleway"/>
                <a:cs typeface="Raleway"/>
                <a:sym typeface="Raleway"/>
              </a:rPr>
              <a:t>Linus Torvalds</a:t>
            </a:r>
            <a:endParaRPr sz="2400">
              <a:solidFill>
                <a:srgbClr val="000000"/>
              </a:solidFill>
              <a:latin typeface="Calibri"/>
              <a:ea typeface="Calibri"/>
              <a:cs typeface="Calibri"/>
              <a:sym typeface="Calibri"/>
            </a:endParaRPr>
          </a:p>
        </p:txBody>
      </p:sp>
      <p:sp>
        <p:nvSpPr>
          <p:cNvPr id="509" name="Google Shape;509;p22"/>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15</a:t>
            </a:fld>
            <a:endParaRPr/>
          </a:p>
        </p:txBody>
      </p:sp>
      <p:pic>
        <p:nvPicPr>
          <p:cNvPr id="510" name="Google Shape;510;p22"/>
          <p:cNvPicPr preferRelativeResize="0"/>
          <p:nvPr/>
        </p:nvPicPr>
        <p:blipFill rotWithShape="1">
          <a:blip r:embed="rId3">
            <a:alphaModFix/>
          </a:blip>
          <a:srcRect/>
          <a:stretch/>
        </p:blipFill>
        <p:spPr>
          <a:xfrm>
            <a:off x="3276600" y="2790150"/>
            <a:ext cx="1905000" cy="1905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23"/>
          <p:cNvSpPr txBox="1">
            <a:spLocks noGrp="1"/>
          </p:cNvSpPr>
          <p:nvPr>
            <p:ph type="title"/>
          </p:nvPr>
        </p:nvSpPr>
        <p:spPr>
          <a:xfrm>
            <a:off x="457200" y="192650"/>
            <a:ext cx="81981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Why do we need Git?</a:t>
            </a:r>
            <a:endParaRPr b="1">
              <a:solidFill>
                <a:srgbClr val="429ED4"/>
              </a:solidFill>
              <a:latin typeface="Calibri"/>
              <a:ea typeface="Calibri"/>
              <a:cs typeface="Calibri"/>
              <a:sym typeface="Calibri"/>
            </a:endParaRPr>
          </a:p>
        </p:txBody>
      </p:sp>
      <p:sp>
        <p:nvSpPr>
          <p:cNvPr id="516" name="Google Shape;516;p23"/>
          <p:cNvSpPr txBox="1">
            <a:spLocks noGrp="1"/>
          </p:cNvSpPr>
          <p:nvPr>
            <p:ph type="body" idx="1"/>
          </p:nvPr>
        </p:nvSpPr>
        <p:spPr>
          <a:xfrm>
            <a:off x="501500" y="1508650"/>
            <a:ext cx="6605700" cy="2562900"/>
          </a:xfrm>
          <a:prstGeom prst="rect">
            <a:avLst/>
          </a:prstGeom>
          <a:noFill/>
          <a:ln>
            <a:noFill/>
          </a:ln>
        </p:spPr>
        <p:txBody>
          <a:bodyPr spcFirstLastPara="1" wrap="square" lIns="0" tIns="0" rIns="0" bIns="0" anchor="t" anchorCtr="0">
            <a:noAutofit/>
          </a:bodyPr>
          <a:lstStyle/>
          <a:p>
            <a:pPr marL="457200" lvl="0" indent="-381000" algn="l" rtl="0">
              <a:lnSpc>
                <a:spcPct val="110000"/>
              </a:lnSpc>
              <a:spcBef>
                <a:spcPts val="600"/>
              </a:spcBef>
              <a:spcAft>
                <a:spcPts val="0"/>
              </a:spcAft>
              <a:buClr>
                <a:schemeClr val="accent4"/>
              </a:buClr>
              <a:buSzPts val="2400"/>
              <a:buFont typeface="Calibri"/>
              <a:buChar char="➔"/>
            </a:pPr>
            <a:r>
              <a:rPr lang="tr-TR" sz="2200" dirty="0" err="1">
                <a:solidFill>
                  <a:srgbClr val="000000"/>
                </a:solidFill>
                <a:latin typeface="Raleway"/>
                <a:ea typeface="Raleway"/>
                <a:cs typeface="Raleway"/>
                <a:sym typeface="Raleway"/>
              </a:rPr>
              <a:t>Backup</a:t>
            </a:r>
            <a:r>
              <a:rPr lang="tr-TR" sz="2200" dirty="0">
                <a:solidFill>
                  <a:srgbClr val="000000"/>
                </a:solidFill>
                <a:latin typeface="Raleway"/>
                <a:ea typeface="Raleway"/>
                <a:cs typeface="Raleway"/>
                <a:sym typeface="Raleway"/>
              </a:rPr>
              <a:t>/Archive/</a:t>
            </a:r>
            <a:r>
              <a:rPr lang="tr-TR" sz="2200" dirty="0" err="1">
                <a:solidFill>
                  <a:srgbClr val="000000"/>
                </a:solidFill>
                <a:latin typeface="Raleway"/>
                <a:ea typeface="Raleway"/>
                <a:cs typeface="Raleway"/>
                <a:sym typeface="Raleway"/>
              </a:rPr>
              <a:t>Versioning</a:t>
            </a:r>
            <a:r>
              <a:rPr lang="tr-TR" sz="2200" dirty="0">
                <a:solidFill>
                  <a:srgbClr val="000000"/>
                </a:solidFill>
                <a:latin typeface="Raleway"/>
                <a:ea typeface="Raleway"/>
                <a:cs typeface="Raleway"/>
                <a:sym typeface="Raleway"/>
              </a:rPr>
              <a:t>/</a:t>
            </a:r>
            <a:r>
              <a:rPr lang="tr-TR" sz="2200" dirty="0" err="1">
                <a:solidFill>
                  <a:srgbClr val="000000"/>
                </a:solidFill>
                <a:latin typeface="Raleway"/>
                <a:ea typeface="Raleway"/>
                <a:cs typeface="Raleway"/>
                <a:sym typeface="Raleway"/>
              </a:rPr>
              <a:t>History</a:t>
            </a:r>
            <a:endParaRPr sz="2200" dirty="0">
              <a:solidFill>
                <a:srgbClr val="000000"/>
              </a:solidFill>
              <a:latin typeface="Raleway"/>
              <a:ea typeface="Raleway"/>
              <a:cs typeface="Raleway"/>
              <a:sym typeface="Raleway"/>
            </a:endParaRPr>
          </a:p>
          <a:p>
            <a:pPr marL="457200" lvl="0" indent="-381000" algn="l" rtl="0">
              <a:lnSpc>
                <a:spcPct val="110000"/>
              </a:lnSpc>
              <a:spcBef>
                <a:spcPts val="0"/>
              </a:spcBef>
              <a:spcAft>
                <a:spcPts val="0"/>
              </a:spcAft>
              <a:buClr>
                <a:srgbClr val="000000"/>
              </a:buClr>
              <a:buSzPts val="2400"/>
              <a:buFont typeface="Calibri"/>
              <a:buChar char="➔"/>
            </a:pPr>
            <a:r>
              <a:rPr lang="tr-TR" sz="2200" dirty="0" err="1">
                <a:solidFill>
                  <a:srgbClr val="000000"/>
                </a:solidFill>
                <a:latin typeface="Raleway"/>
                <a:ea typeface="Raleway"/>
                <a:cs typeface="Raleway"/>
                <a:sym typeface="Raleway"/>
              </a:rPr>
              <a:t>Undo</a:t>
            </a:r>
            <a:r>
              <a:rPr lang="tr-TR" sz="2200" dirty="0">
                <a:solidFill>
                  <a:srgbClr val="000000"/>
                </a:solidFill>
                <a:latin typeface="Raleway"/>
                <a:ea typeface="Raleway"/>
                <a:cs typeface="Raleway"/>
                <a:sym typeface="Raleway"/>
              </a:rPr>
              <a:t> </a:t>
            </a:r>
            <a:r>
              <a:rPr lang="tr-TR" sz="2200" dirty="0" err="1">
                <a:solidFill>
                  <a:srgbClr val="000000"/>
                </a:solidFill>
                <a:latin typeface="Raleway"/>
                <a:ea typeface="Raleway"/>
                <a:cs typeface="Raleway"/>
                <a:sym typeface="Raleway"/>
              </a:rPr>
              <a:t>Changes</a:t>
            </a:r>
            <a:endParaRPr sz="2200" dirty="0">
              <a:solidFill>
                <a:srgbClr val="000000"/>
              </a:solidFill>
              <a:latin typeface="Raleway"/>
              <a:ea typeface="Raleway"/>
              <a:cs typeface="Raleway"/>
              <a:sym typeface="Raleway"/>
            </a:endParaRPr>
          </a:p>
          <a:p>
            <a:pPr marL="457200" lvl="0" indent="-381000" algn="l" rtl="0">
              <a:lnSpc>
                <a:spcPct val="110000"/>
              </a:lnSpc>
              <a:spcBef>
                <a:spcPts val="0"/>
              </a:spcBef>
              <a:spcAft>
                <a:spcPts val="0"/>
              </a:spcAft>
              <a:buClr>
                <a:schemeClr val="accent4"/>
              </a:buClr>
              <a:buSzPts val="2400"/>
              <a:buFont typeface="Calibri"/>
              <a:buChar char="➔"/>
            </a:pPr>
            <a:r>
              <a:rPr lang="tr-TR" sz="2200" dirty="0" err="1">
                <a:solidFill>
                  <a:srgbClr val="000000"/>
                </a:solidFill>
                <a:latin typeface="Raleway"/>
                <a:ea typeface="Raleway"/>
                <a:cs typeface="Raleway"/>
                <a:sym typeface="Raleway"/>
              </a:rPr>
              <a:t>Comparing</a:t>
            </a:r>
            <a:endParaRPr sz="2200" dirty="0">
              <a:solidFill>
                <a:srgbClr val="000000"/>
              </a:solidFill>
              <a:latin typeface="Raleway"/>
              <a:ea typeface="Raleway"/>
              <a:cs typeface="Raleway"/>
              <a:sym typeface="Raleway"/>
            </a:endParaRPr>
          </a:p>
          <a:p>
            <a:pPr marL="457200" lvl="0" indent="-381000" algn="l" rtl="0">
              <a:lnSpc>
                <a:spcPct val="110000"/>
              </a:lnSpc>
              <a:spcBef>
                <a:spcPts val="0"/>
              </a:spcBef>
              <a:spcAft>
                <a:spcPts val="0"/>
              </a:spcAft>
              <a:buClr>
                <a:srgbClr val="000000"/>
              </a:buClr>
              <a:buSzPts val="2400"/>
              <a:buFont typeface="Calibri"/>
              <a:buChar char="➔"/>
            </a:pPr>
            <a:r>
              <a:rPr lang="tr-TR" sz="2200" dirty="0">
                <a:solidFill>
                  <a:srgbClr val="000000"/>
                </a:solidFill>
                <a:latin typeface="Raleway"/>
                <a:ea typeface="Raleway"/>
                <a:cs typeface="Raleway"/>
                <a:sym typeface="Raleway"/>
              </a:rPr>
              <a:t>Collaboration </a:t>
            </a:r>
            <a:r>
              <a:rPr lang="tr-TR" sz="2200" dirty="0" err="1">
                <a:solidFill>
                  <a:srgbClr val="000000"/>
                </a:solidFill>
                <a:latin typeface="Raleway"/>
                <a:ea typeface="Raleway"/>
                <a:cs typeface="Raleway"/>
                <a:sym typeface="Raleway"/>
              </a:rPr>
              <a:t>and</a:t>
            </a:r>
            <a:r>
              <a:rPr lang="tr-TR" sz="2200" dirty="0">
                <a:solidFill>
                  <a:srgbClr val="000000"/>
                </a:solidFill>
                <a:latin typeface="Raleway"/>
                <a:ea typeface="Raleway"/>
                <a:cs typeface="Raleway"/>
                <a:sym typeface="Raleway"/>
              </a:rPr>
              <a:t> </a:t>
            </a:r>
            <a:r>
              <a:rPr lang="tr-TR" sz="2200" dirty="0" err="1">
                <a:solidFill>
                  <a:srgbClr val="000000"/>
                </a:solidFill>
                <a:latin typeface="Raleway"/>
                <a:ea typeface="Raleway"/>
                <a:cs typeface="Raleway"/>
                <a:sym typeface="Raleway"/>
              </a:rPr>
              <a:t>Teamwork</a:t>
            </a:r>
            <a:endParaRPr sz="2200" dirty="0">
              <a:solidFill>
                <a:srgbClr val="000000"/>
              </a:solidFill>
              <a:latin typeface="Raleway"/>
              <a:ea typeface="Raleway"/>
              <a:cs typeface="Raleway"/>
              <a:sym typeface="Raleway"/>
            </a:endParaRPr>
          </a:p>
          <a:p>
            <a:pPr marL="457200" lvl="0" indent="-381000" algn="l" rtl="0">
              <a:lnSpc>
                <a:spcPct val="110000"/>
              </a:lnSpc>
              <a:spcBef>
                <a:spcPts val="0"/>
              </a:spcBef>
              <a:spcAft>
                <a:spcPts val="0"/>
              </a:spcAft>
              <a:buClr>
                <a:schemeClr val="accent4"/>
              </a:buClr>
              <a:buSzPts val="2400"/>
              <a:buFont typeface="Calibri"/>
              <a:buChar char="➔"/>
            </a:pPr>
            <a:r>
              <a:rPr lang="tr-TR" sz="2200" dirty="0" err="1">
                <a:solidFill>
                  <a:srgbClr val="000000"/>
                </a:solidFill>
                <a:latin typeface="Raleway"/>
                <a:ea typeface="Raleway"/>
                <a:cs typeface="Raleway"/>
                <a:sym typeface="Raleway"/>
              </a:rPr>
              <a:t>Code</a:t>
            </a:r>
            <a:r>
              <a:rPr lang="tr-TR" sz="2200" dirty="0">
                <a:solidFill>
                  <a:srgbClr val="000000"/>
                </a:solidFill>
                <a:latin typeface="Raleway"/>
                <a:ea typeface="Raleway"/>
                <a:cs typeface="Raleway"/>
                <a:sym typeface="Raleway"/>
              </a:rPr>
              <a:t> </a:t>
            </a:r>
            <a:r>
              <a:rPr lang="tr-TR" sz="2200" dirty="0" err="1">
                <a:solidFill>
                  <a:srgbClr val="000000"/>
                </a:solidFill>
                <a:latin typeface="Raleway"/>
                <a:ea typeface="Raleway"/>
                <a:cs typeface="Raleway"/>
                <a:sym typeface="Raleway"/>
              </a:rPr>
              <a:t>Review</a:t>
            </a:r>
            <a:endParaRPr sz="2200" dirty="0">
              <a:solidFill>
                <a:srgbClr val="000000"/>
              </a:solidFill>
              <a:latin typeface="Raleway"/>
              <a:ea typeface="Raleway"/>
              <a:cs typeface="Raleway"/>
              <a:sym typeface="Raleway"/>
            </a:endParaRPr>
          </a:p>
          <a:p>
            <a:pPr marL="457200" lvl="0" indent="-381000" algn="l" rtl="0">
              <a:lnSpc>
                <a:spcPct val="110000"/>
              </a:lnSpc>
              <a:spcBef>
                <a:spcPts val="0"/>
              </a:spcBef>
              <a:spcAft>
                <a:spcPts val="0"/>
              </a:spcAft>
              <a:buClr>
                <a:srgbClr val="000000"/>
              </a:buClr>
              <a:buSzPts val="2400"/>
              <a:buFont typeface="Calibri"/>
              <a:buChar char="➔"/>
            </a:pPr>
            <a:r>
              <a:rPr lang="tr-TR" sz="2200" dirty="0" err="1">
                <a:solidFill>
                  <a:srgbClr val="000000"/>
                </a:solidFill>
                <a:latin typeface="Raleway"/>
                <a:ea typeface="Raleway"/>
                <a:cs typeface="Raleway"/>
                <a:sym typeface="Raleway"/>
              </a:rPr>
              <a:t>Blame</a:t>
            </a:r>
            <a:endParaRPr sz="2400" dirty="0">
              <a:solidFill>
                <a:srgbClr val="000000"/>
              </a:solidFill>
              <a:latin typeface="Calibri"/>
              <a:ea typeface="Calibri"/>
              <a:cs typeface="Calibri"/>
              <a:sym typeface="Calibri"/>
            </a:endParaRPr>
          </a:p>
        </p:txBody>
      </p:sp>
      <p:sp>
        <p:nvSpPr>
          <p:cNvPr id="517" name="Google Shape;517;p23"/>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2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17</a:t>
            </a:fld>
            <a:endParaRPr/>
          </a:p>
        </p:txBody>
      </p:sp>
      <p:sp>
        <p:nvSpPr>
          <p:cNvPr id="523" name="Google Shape;523;p24"/>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Git Basics</a:t>
            </a:r>
            <a:endParaRPr sz="4000">
              <a:solidFill>
                <a:srgbClr val="419DD3"/>
              </a:solidFill>
              <a:latin typeface="Raleway Medium"/>
              <a:ea typeface="Raleway Medium"/>
              <a:cs typeface="Raleway Medium"/>
              <a:sym typeface="Raleway Medium"/>
            </a:endParaRPr>
          </a:p>
        </p:txBody>
      </p:sp>
      <p:sp>
        <p:nvSpPr>
          <p:cNvPr id="524" name="Google Shape;524;p24"/>
          <p:cNvSpPr txBox="1"/>
          <p:nvPr/>
        </p:nvSpPr>
        <p:spPr>
          <a:xfrm>
            <a:off x="94925" y="695850"/>
            <a:ext cx="2557500" cy="58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F9900"/>
                </a:solidFill>
                <a:latin typeface="Raleway"/>
                <a:ea typeface="Raleway"/>
                <a:cs typeface="Raleway"/>
                <a:sym typeface="Raleway"/>
              </a:rPr>
              <a:t>Backup</a:t>
            </a:r>
            <a:endParaRPr sz="2400" b="0" i="0" u="none" strike="noStrike" cap="none">
              <a:solidFill>
                <a:srgbClr val="FF9900"/>
              </a:solidFill>
              <a:latin typeface="Raleway"/>
              <a:ea typeface="Raleway"/>
              <a:cs typeface="Raleway"/>
              <a:sym typeface="Raleway"/>
            </a:endParaRPr>
          </a:p>
        </p:txBody>
      </p:sp>
      <p:sp>
        <p:nvSpPr>
          <p:cNvPr id="525" name="Google Shape;525;p24"/>
          <p:cNvSpPr txBox="1"/>
          <p:nvPr/>
        </p:nvSpPr>
        <p:spPr>
          <a:xfrm>
            <a:off x="215100" y="1200438"/>
            <a:ext cx="8631900" cy="519900"/>
          </a:xfrm>
          <a:prstGeom prst="rect">
            <a:avLst/>
          </a:prstGeom>
          <a:noFill/>
          <a:ln>
            <a:noFill/>
          </a:ln>
        </p:spPr>
        <p:txBody>
          <a:bodyPr spcFirstLastPara="1" wrap="square" lIns="91425" tIns="91425" rIns="91425" bIns="91425" anchor="t" anchorCtr="0">
            <a:noAutofit/>
          </a:bodyPr>
          <a:lstStyle/>
          <a:p>
            <a:pPr marL="914400" marR="0" lvl="0" indent="-349250" algn="l" rtl="0">
              <a:lnSpc>
                <a:spcPct val="100000"/>
              </a:lnSpc>
              <a:spcBef>
                <a:spcPts val="0"/>
              </a:spcBef>
              <a:spcAft>
                <a:spcPts val="0"/>
              </a:spcAft>
              <a:buClr>
                <a:srgbClr val="000000"/>
              </a:buClr>
              <a:buSzPts val="1900"/>
              <a:buFont typeface="Raleway"/>
              <a:buChar char="●"/>
            </a:pPr>
            <a:r>
              <a:rPr lang="tr-TR" sz="1900" b="0" i="0" u="none" strike="noStrike" cap="none">
                <a:solidFill>
                  <a:srgbClr val="000000"/>
                </a:solidFill>
                <a:latin typeface="Raleway"/>
                <a:ea typeface="Raleway"/>
                <a:cs typeface="Raleway"/>
                <a:sym typeface="Raleway"/>
              </a:rPr>
              <a:t>In any case if your remote server crashes, a backup is available in your local servers.</a:t>
            </a:r>
            <a:endParaRPr sz="1900" b="0" i="0" u="none" strike="noStrike" cap="none">
              <a:solidFill>
                <a:srgbClr val="000000"/>
              </a:solidFill>
              <a:latin typeface="Raleway"/>
              <a:ea typeface="Raleway"/>
              <a:cs typeface="Raleway"/>
              <a:sym typeface="Raleway"/>
            </a:endParaRPr>
          </a:p>
        </p:txBody>
      </p:sp>
      <p:pic>
        <p:nvPicPr>
          <p:cNvPr id="526" name="Google Shape;526;p24"/>
          <p:cNvPicPr preferRelativeResize="0"/>
          <p:nvPr/>
        </p:nvPicPr>
        <p:blipFill rotWithShape="1">
          <a:blip r:embed="rId3">
            <a:alphaModFix/>
          </a:blip>
          <a:srcRect/>
          <a:stretch/>
        </p:blipFill>
        <p:spPr>
          <a:xfrm>
            <a:off x="4167186" y="4361525"/>
            <a:ext cx="727735" cy="519900"/>
          </a:xfrm>
          <a:prstGeom prst="rect">
            <a:avLst/>
          </a:prstGeom>
          <a:noFill/>
          <a:ln>
            <a:noFill/>
          </a:ln>
        </p:spPr>
      </p:pic>
      <p:grpSp>
        <p:nvGrpSpPr>
          <p:cNvPr id="527" name="Google Shape;527;p24"/>
          <p:cNvGrpSpPr/>
          <p:nvPr/>
        </p:nvGrpSpPr>
        <p:grpSpPr>
          <a:xfrm>
            <a:off x="865475" y="3610925"/>
            <a:ext cx="2040000" cy="723900"/>
            <a:chOff x="865475" y="3306125"/>
            <a:chExt cx="2040000" cy="723900"/>
          </a:xfrm>
        </p:grpSpPr>
        <p:sp>
          <p:nvSpPr>
            <p:cNvPr id="528" name="Google Shape;528;p24"/>
            <p:cNvSpPr/>
            <p:nvPr/>
          </p:nvSpPr>
          <p:spPr>
            <a:xfrm>
              <a:off x="865475" y="3306125"/>
              <a:ext cx="2040000" cy="723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9" name="Google Shape;529;p24"/>
            <p:cNvGrpSpPr/>
            <p:nvPr/>
          </p:nvGrpSpPr>
          <p:grpSpPr>
            <a:xfrm>
              <a:off x="889000" y="3389166"/>
              <a:ext cx="1955350" cy="519900"/>
              <a:chOff x="431800" y="3160566"/>
              <a:chExt cx="1955350" cy="519900"/>
            </a:xfrm>
          </p:grpSpPr>
          <p:pic>
            <p:nvPicPr>
              <p:cNvPr id="530" name="Google Shape;530;p24"/>
              <p:cNvPicPr preferRelativeResize="0"/>
              <p:nvPr/>
            </p:nvPicPr>
            <p:blipFill rotWithShape="1">
              <a:blip r:embed="rId4">
                <a:alphaModFix/>
              </a:blip>
              <a:srcRect/>
              <a:stretch/>
            </p:blipFill>
            <p:spPr>
              <a:xfrm>
                <a:off x="431800" y="3160566"/>
                <a:ext cx="519900" cy="519900"/>
              </a:xfrm>
              <a:prstGeom prst="rect">
                <a:avLst/>
              </a:prstGeom>
              <a:noFill/>
              <a:ln>
                <a:noFill/>
              </a:ln>
            </p:spPr>
          </p:pic>
          <p:pic>
            <p:nvPicPr>
              <p:cNvPr id="531" name="Google Shape;531;p24"/>
              <p:cNvPicPr preferRelativeResize="0"/>
              <p:nvPr/>
            </p:nvPicPr>
            <p:blipFill rotWithShape="1">
              <a:blip r:embed="rId5">
                <a:alphaModFix/>
              </a:blip>
              <a:srcRect/>
              <a:stretch/>
            </p:blipFill>
            <p:spPr>
              <a:xfrm>
                <a:off x="1930250" y="3192075"/>
                <a:ext cx="456900" cy="456900"/>
              </a:xfrm>
              <a:prstGeom prst="rect">
                <a:avLst/>
              </a:prstGeom>
              <a:noFill/>
              <a:ln>
                <a:noFill/>
              </a:ln>
            </p:spPr>
          </p:pic>
          <p:pic>
            <p:nvPicPr>
              <p:cNvPr id="532" name="Google Shape;532;p24"/>
              <p:cNvPicPr preferRelativeResize="0"/>
              <p:nvPr/>
            </p:nvPicPr>
            <p:blipFill rotWithShape="1">
              <a:blip r:embed="rId4">
                <a:alphaModFix/>
              </a:blip>
              <a:srcRect/>
              <a:stretch/>
            </p:blipFill>
            <p:spPr>
              <a:xfrm>
                <a:off x="953000" y="3160566"/>
                <a:ext cx="519900" cy="519900"/>
              </a:xfrm>
              <a:prstGeom prst="rect">
                <a:avLst/>
              </a:prstGeom>
              <a:noFill/>
              <a:ln>
                <a:noFill/>
              </a:ln>
            </p:spPr>
          </p:pic>
          <p:pic>
            <p:nvPicPr>
              <p:cNvPr id="533" name="Google Shape;533;p24"/>
              <p:cNvPicPr preferRelativeResize="0"/>
              <p:nvPr/>
            </p:nvPicPr>
            <p:blipFill rotWithShape="1">
              <a:blip r:embed="rId5">
                <a:alphaModFix/>
              </a:blip>
              <a:srcRect/>
              <a:stretch/>
            </p:blipFill>
            <p:spPr>
              <a:xfrm>
                <a:off x="1472900" y="3192075"/>
                <a:ext cx="456900" cy="456900"/>
              </a:xfrm>
              <a:prstGeom prst="rect">
                <a:avLst/>
              </a:prstGeom>
              <a:noFill/>
              <a:ln>
                <a:noFill/>
              </a:ln>
            </p:spPr>
          </p:pic>
        </p:grpSp>
      </p:grpSp>
      <p:grpSp>
        <p:nvGrpSpPr>
          <p:cNvPr id="534" name="Google Shape;534;p24"/>
          <p:cNvGrpSpPr/>
          <p:nvPr/>
        </p:nvGrpSpPr>
        <p:grpSpPr>
          <a:xfrm>
            <a:off x="3456275" y="3610925"/>
            <a:ext cx="2040000" cy="723900"/>
            <a:chOff x="3456275" y="3306125"/>
            <a:chExt cx="2040000" cy="723900"/>
          </a:xfrm>
        </p:grpSpPr>
        <p:sp>
          <p:nvSpPr>
            <p:cNvPr id="535" name="Google Shape;535;p24"/>
            <p:cNvSpPr/>
            <p:nvPr/>
          </p:nvSpPr>
          <p:spPr>
            <a:xfrm>
              <a:off x="3456275" y="3306125"/>
              <a:ext cx="2040000" cy="723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6" name="Google Shape;536;p24"/>
            <p:cNvGrpSpPr/>
            <p:nvPr/>
          </p:nvGrpSpPr>
          <p:grpSpPr>
            <a:xfrm>
              <a:off x="3479800" y="3389166"/>
              <a:ext cx="1955350" cy="519900"/>
              <a:chOff x="431800" y="3160566"/>
              <a:chExt cx="1955350" cy="519900"/>
            </a:xfrm>
          </p:grpSpPr>
          <p:pic>
            <p:nvPicPr>
              <p:cNvPr id="537" name="Google Shape;537;p24"/>
              <p:cNvPicPr preferRelativeResize="0"/>
              <p:nvPr/>
            </p:nvPicPr>
            <p:blipFill rotWithShape="1">
              <a:blip r:embed="rId4">
                <a:alphaModFix/>
              </a:blip>
              <a:srcRect/>
              <a:stretch/>
            </p:blipFill>
            <p:spPr>
              <a:xfrm>
                <a:off x="431800" y="3160566"/>
                <a:ext cx="519900" cy="519900"/>
              </a:xfrm>
              <a:prstGeom prst="rect">
                <a:avLst/>
              </a:prstGeom>
              <a:noFill/>
              <a:ln>
                <a:noFill/>
              </a:ln>
            </p:spPr>
          </p:pic>
          <p:pic>
            <p:nvPicPr>
              <p:cNvPr id="538" name="Google Shape;538;p24"/>
              <p:cNvPicPr preferRelativeResize="0"/>
              <p:nvPr/>
            </p:nvPicPr>
            <p:blipFill rotWithShape="1">
              <a:blip r:embed="rId5">
                <a:alphaModFix/>
              </a:blip>
              <a:srcRect/>
              <a:stretch/>
            </p:blipFill>
            <p:spPr>
              <a:xfrm>
                <a:off x="1930250" y="3192075"/>
                <a:ext cx="456900" cy="456900"/>
              </a:xfrm>
              <a:prstGeom prst="rect">
                <a:avLst/>
              </a:prstGeom>
              <a:noFill/>
              <a:ln>
                <a:noFill/>
              </a:ln>
            </p:spPr>
          </p:pic>
          <p:pic>
            <p:nvPicPr>
              <p:cNvPr id="539" name="Google Shape;539;p24"/>
              <p:cNvPicPr preferRelativeResize="0"/>
              <p:nvPr/>
            </p:nvPicPr>
            <p:blipFill rotWithShape="1">
              <a:blip r:embed="rId4">
                <a:alphaModFix/>
              </a:blip>
              <a:srcRect/>
              <a:stretch/>
            </p:blipFill>
            <p:spPr>
              <a:xfrm>
                <a:off x="953000" y="3160566"/>
                <a:ext cx="519900" cy="519900"/>
              </a:xfrm>
              <a:prstGeom prst="rect">
                <a:avLst/>
              </a:prstGeom>
              <a:noFill/>
              <a:ln>
                <a:noFill/>
              </a:ln>
            </p:spPr>
          </p:pic>
          <p:pic>
            <p:nvPicPr>
              <p:cNvPr id="540" name="Google Shape;540;p24"/>
              <p:cNvPicPr preferRelativeResize="0"/>
              <p:nvPr/>
            </p:nvPicPr>
            <p:blipFill rotWithShape="1">
              <a:blip r:embed="rId5">
                <a:alphaModFix/>
              </a:blip>
              <a:srcRect/>
              <a:stretch/>
            </p:blipFill>
            <p:spPr>
              <a:xfrm>
                <a:off x="1472900" y="3192075"/>
                <a:ext cx="456900" cy="456900"/>
              </a:xfrm>
              <a:prstGeom prst="rect">
                <a:avLst/>
              </a:prstGeom>
              <a:noFill/>
              <a:ln>
                <a:noFill/>
              </a:ln>
            </p:spPr>
          </p:pic>
        </p:grpSp>
      </p:grpSp>
      <p:grpSp>
        <p:nvGrpSpPr>
          <p:cNvPr id="541" name="Google Shape;541;p24"/>
          <p:cNvGrpSpPr/>
          <p:nvPr/>
        </p:nvGrpSpPr>
        <p:grpSpPr>
          <a:xfrm>
            <a:off x="6047075" y="3610925"/>
            <a:ext cx="2040000" cy="723900"/>
            <a:chOff x="6047075" y="3306125"/>
            <a:chExt cx="2040000" cy="723900"/>
          </a:xfrm>
        </p:grpSpPr>
        <p:sp>
          <p:nvSpPr>
            <p:cNvPr id="542" name="Google Shape;542;p24"/>
            <p:cNvSpPr/>
            <p:nvPr/>
          </p:nvSpPr>
          <p:spPr>
            <a:xfrm>
              <a:off x="6047075" y="3306125"/>
              <a:ext cx="2040000" cy="723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3" name="Google Shape;543;p24"/>
            <p:cNvGrpSpPr/>
            <p:nvPr/>
          </p:nvGrpSpPr>
          <p:grpSpPr>
            <a:xfrm>
              <a:off x="6070600" y="3389166"/>
              <a:ext cx="1955350" cy="519900"/>
              <a:chOff x="431800" y="3160566"/>
              <a:chExt cx="1955350" cy="519900"/>
            </a:xfrm>
          </p:grpSpPr>
          <p:pic>
            <p:nvPicPr>
              <p:cNvPr id="544" name="Google Shape;544;p24"/>
              <p:cNvPicPr preferRelativeResize="0"/>
              <p:nvPr/>
            </p:nvPicPr>
            <p:blipFill rotWithShape="1">
              <a:blip r:embed="rId4">
                <a:alphaModFix/>
              </a:blip>
              <a:srcRect/>
              <a:stretch/>
            </p:blipFill>
            <p:spPr>
              <a:xfrm>
                <a:off x="431800" y="3160566"/>
                <a:ext cx="519900" cy="519900"/>
              </a:xfrm>
              <a:prstGeom prst="rect">
                <a:avLst/>
              </a:prstGeom>
              <a:noFill/>
              <a:ln>
                <a:noFill/>
              </a:ln>
            </p:spPr>
          </p:pic>
          <p:pic>
            <p:nvPicPr>
              <p:cNvPr id="545" name="Google Shape;545;p24"/>
              <p:cNvPicPr preferRelativeResize="0"/>
              <p:nvPr/>
            </p:nvPicPr>
            <p:blipFill rotWithShape="1">
              <a:blip r:embed="rId5">
                <a:alphaModFix/>
              </a:blip>
              <a:srcRect/>
              <a:stretch/>
            </p:blipFill>
            <p:spPr>
              <a:xfrm>
                <a:off x="1930250" y="3192075"/>
                <a:ext cx="456900" cy="456900"/>
              </a:xfrm>
              <a:prstGeom prst="rect">
                <a:avLst/>
              </a:prstGeom>
              <a:noFill/>
              <a:ln>
                <a:noFill/>
              </a:ln>
            </p:spPr>
          </p:pic>
          <p:pic>
            <p:nvPicPr>
              <p:cNvPr id="546" name="Google Shape;546;p24"/>
              <p:cNvPicPr preferRelativeResize="0"/>
              <p:nvPr/>
            </p:nvPicPr>
            <p:blipFill rotWithShape="1">
              <a:blip r:embed="rId4">
                <a:alphaModFix/>
              </a:blip>
              <a:srcRect/>
              <a:stretch/>
            </p:blipFill>
            <p:spPr>
              <a:xfrm>
                <a:off x="953000" y="3160566"/>
                <a:ext cx="519900" cy="519900"/>
              </a:xfrm>
              <a:prstGeom prst="rect">
                <a:avLst/>
              </a:prstGeom>
              <a:noFill/>
              <a:ln>
                <a:noFill/>
              </a:ln>
            </p:spPr>
          </p:pic>
          <p:pic>
            <p:nvPicPr>
              <p:cNvPr id="547" name="Google Shape;547;p24"/>
              <p:cNvPicPr preferRelativeResize="0"/>
              <p:nvPr/>
            </p:nvPicPr>
            <p:blipFill rotWithShape="1">
              <a:blip r:embed="rId5">
                <a:alphaModFix/>
              </a:blip>
              <a:srcRect/>
              <a:stretch/>
            </p:blipFill>
            <p:spPr>
              <a:xfrm>
                <a:off x="1472900" y="3192075"/>
                <a:ext cx="456900" cy="456900"/>
              </a:xfrm>
              <a:prstGeom prst="rect">
                <a:avLst/>
              </a:prstGeom>
              <a:noFill/>
              <a:ln>
                <a:noFill/>
              </a:ln>
            </p:spPr>
          </p:pic>
        </p:grpSp>
      </p:grpSp>
      <p:pic>
        <p:nvPicPr>
          <p:cNvPr id="548" name="Google Shape;548;p24"/>
          <p:cNvPicPr preferRelativeResize="0"/>
          <p:nvPr/>
        </p:nvPicPr>
        <p:blipFill rotWithShape="1">
          <a:blip r:embed="rId3">
            <a:alphaModFix/>
          </a:blip>
          <a:srcRect/>
          <a:stretch/>
        </p:blipFill>
        <p:spPr>
          <a:xfrm>
            <a:off x="1598388" y="4361525"/>
            <a:ext cx="727735" cy="519900"/>
          </a:xfrm>
          <a:prstGeom prst="rect">
            <a:avLst/>
          </a:prstGeom>
          <a:noFill/>
          <a:ln>
            <a:noFill/>
          </a:ln>
        </p:spPr>
      </p:pic>
      <p:pic>
        <p:nvPicPr>
          <p:cNvPr id="549" name="Google Shape;549;p24"/>
          <p:cNvPicPr preferRelativeResize="0"/>
          <p:nvPr/>
        </p:nvPicPr>
        <p:blipFill rotWithShape="1">
          <a:blip r:embed="rId3">
            <a:alphaModFix/>
          </a:blip>
          <a:srcRect/>
          <a:stretch/>
        </p:blipFill>
        <p:spPr>
          <a:xfrm>
            <a:off x="6684402" y="4361525"/>
            <a:ext cx="727735" cy="519900"/>
          </a:xfrm>
          <a:prstGeom prst="rect">
            <a:avLst/>
          </a:prstGeom>
          <a:noFill/>
          <a:ln>
            <a:noFill/>
          </a:ln>
        </p:spPr>
      </p:pic>
      <p:grpSp>
        <p:nvGrpSpPr>
          <p:cNvPr id="550" name="Google Shape;550;p24"/>
          <p:cNvGrpSpPr/>
          <p:nvPr/>
        </p:nvGrpSpPr>
        <p:grpSpPr>
          <a:xfrm>
            <a:off x="3395975" y="2007413"/>
            <a:ext cx="2160600" cy="1146900"/>
            <a:chOff x="2993075" y="2001625"/>
            <a:chExt cx="2160600" cy="1146900"/>
          </a:xfrm>
        </p:grpSpPr>
        <p:sp>
          <p:nvSpPr>
            <p:cNvPr id="551" name="Google Shape;551;p24"/>
            <p:cNvSpPr/>
            <p:nvPr/>
          </p:nvSpPr>
          <p:spPr>
            <a:xfrm>
              <a:off x="2993075" y="2001625"/>
              <a:ext cx="2160600" cy="1146900"/>
            </a:xfrm>
            <a:prstGeom prst="roundRect">
              <a:avLst>
                <a:gd name="adj" fmla="val 16667"/>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2" name="Google Shape;552;p24"/>
            <p:cNvGrpSpPr/>
            <p:nvPr/>
          </p:nvGrpSpPr>
          <p:grpSpPr>
            <a:xfrm>
              <a:off x="3098800" y="2093766"/>
              <a:ext cx="1955350" cy="519900"/>
              <a:chOff x="431800" y="3160566"/>
              <a:chExt cx="1955350" cy="519900"/>
            </a:xfrm>
          </p:grpSpPr>
          <p:pic>
            <p:nvPicPr>
              <p:cNvPr id="553" name="Google Shape;553;p24"/>
              <p:cNvPicPr preferRelativeResize="0"/>
              <p:nvPr/>
            </p:nvPicPr>
            <p:blipFill rotWithShape="1">
              <a:blip r:embed="rId4">
                <a:alphaModFix/>
              </a:blip>
              <a:srcRect/>
              <a:stretch/>
            </p:blipFill>
            <p:spPr>
              <a:xfrm>
                <a:off x="431800" y="3160566"/>
                <a:ext cx="519900" cy="519900"/>
              </a:xfrm>
              <a:prstGeom prst="rect">
                <a:avLst/>
              </a:prstGeom>
              <a:noFill/>
              <a:ln>
                <a:noFill/>
              </a:ln>
            </p:spPr>
          </p:pic>
          <p:pic>
            <p:nvPicPr>
              <p:cNvPr id="554" name="Google Shape;554;p24"/>
              <p:cNvPicPr preferRelativeResize="0"/>
              <p:nvPr/>
            </p:nvPicPr>
            <p:blipFill rotWithShape="1">
              <a:blip r:embed="rId5">
                <a:alphaModFix/>
              </a:blip>
              <a:srcRect/>
              <a:stretch/>
            </p:blipFill>
            <p:spPr>
              <a:xfrm>
                <a:off x="1930250" y="3192075"/>
                <a:ext cx="456900" cy="456900"/>
              </a:xfrm>
              <a:prstGeom prst="rect">
                <a:avLst/>
              </a:prstGeom>
              <a:noFill/>
              <a:ln>
                <a:noFill/>
              </a:ln>
            </p:spPr>
          </p:pic>
          <p:pic>
            <p:nvPicPr>
              <p:cNvPr id="555" name="Google Shape;555;p24"/>
              <p:cNvPicPr preferRelativeResize="0"/>
              <p:nvPr/>
            </p:nvPicPr>
            <p:blipFill rotWithShape="1">
              <a:blip r:embed="rId4">
                <a:alphaModFix/>
              </a:blip>
              <a:srcRect/>
              <a:stretch/>
            </p:blipFill>
            <p:spPr>
              <a:xfrm>
                <a:off x="953000" y="3160566"/>
                <a:ext cx="519900" cy="519900"/>
              </a:xfrm>
              <a:prstGeom prst="rect">
                <a:avLst/>
              </a:prstGeom>
              <a:noFill/>
              <a:ln>
                <a:noFill/>
              </a:ln>
            </p:spPr>
          </p:pic>
          <p:pic>
            <p:nvPicPr>
              <p:cNvPr id="556" name="Google Shape;556;p24"/>
              <p:cNvPicPr preferRelativeResize="0"/>
              <p:nvPr/>
            </p:nvPicPr>
            <p:blipFill rotWithShape="1">
              <a:blip r:embed="rId5">
                <a:alphaModFix/>
              </a:blip>
              <a:srcRect/>
              <a:stretch/>
            </p:blipFill>
            <p:spPr>
              <a:xfrm>
                <a:off x="1472900" y="3192075"/>
                <a:ext cx="456900" cy="456900"/>
              </a:xfrm>
              <a:prstGeom prst="rect">
                <a:avLst/>
              </a:prstGeom>
              <a:noFill/>
              <a:ln>
                <a:noFill/>
              </a:ln>
            </p:spPr>
          </p:pic>
        </p:grpSp>
        <p:grpSp>
          <p:nvGrpSpPr>
            <p:cNvPr id="557" name="Google Shape;557;p24"/>
            <p:cNvGrpSpPr/>
            <p:nvPr/>
          </p:nvGrpSpPr>
          <p:grpSpPr>
            <a:xfrm>
              <a:off x="3098800" y="2550966"/>
              <a:ext cx="1955350" cy="519900"/>
              <a:chOff x="431800" y="3160566"/>
              <a:chExt cx="1955350" cy="519900"/>
            </a:xfrm>
          </p:grpSpPr>
          <p:pic>
            <p:nvPicPr>
              <p:cNvPr id="558" name="Google Shape;558;p24"/>
              <p:cNvPicPr preferRelativeResize="0"/>
              <p:nvPr/>
            </p:nvPicPr>
            <p:blipFill rotWithShape="1">
              <a:blip r:embed="rId4">
                <a:alphaModFix/>
              </a:blip>
              <a:srcRect/>
              <a:stretch/>
            </p:blipFill>
            <p:spPr>
              <a:xfrm>
                <a:off x="431800" y="3160566"/>
                <a:ext cx="519900" cy="519900"/>
              </a:xfrm>
              <a:prstGeom prst="rect">
                <a:avLst/>
              </a:prstGeom>
              <a:noFill/>
              <a:ln>
                <a:noFill/>
              </a:ln>
            </p:spPr>
          </p:pic>
          <p:pic>
            <p:nvPicPr>
              <p:cNvPr id="559" name="Google Shape;559;p24"/>
              <p:cNvPicPr preferRelativeResize="0"/>
              <p:nvPr/>
            </p:nvPicPr>
            <p:blipFill rotWithShape="1">
              <a:blip r:embed="rId5">
                <a:alphaModFix/>
              </a:blip>
              <a:srcRect/>
              <a:stretch/>
            </p:blipFill>
            <p:spPr>
              <a:xfrm>
                <a:off x="1930250" y="3192075"/>
                <a:ext cx="456900" cy="456900"/>
              </a:xfrm>
              <a:prstGeom prst="rect">
                <a:avLst/>
              </a:prstGeom>
              <a:noFill/>
              <a:ln>
                <a:noFill/>
              </a:ln>
            </p:spPr>
          </p:pic>
          <p:pic>
            <p:nvPicPr>
              <p:cNvPr id="560" name="Google Shape;560;p24"/>
              <p:cNvPicPr preferRelativeResize="0"/>
              <p:nvPr/>
            </p:nvPicPr>
            <p:blipFill rotWithShape="1">
              <a:blip r:embed="rId4">
                <a:alphaModFix/>
              </a:blip>
              <a:srcRect/>
              <a:stretch/>
            </p:blipFill>
            <p:spPr>
              <a:xfrm>
                <a:off x="953000" y="3160566"/>
                <a:ext cx="519900" cy="519900"/>
              </a:xfrm>
              <a:prstGeom prst="rect">
                <a:avLst/>
              </a:prstGeom>
              <a:noFill/>
              <a:ln>
                <a:noFill/>
              </a:ln>
            </p:spPr>
          </p:pic>
          <p:pic>
            <p:nvPicPr>
              <p:cNvPr id="561" name="Google Shape;561;p24"/>
              <p:cNvPicPr preferRelativeResize="0"/>
              <p:nvPr/>
            </p:nvPicPr>
            <p:blipFill rotWithShape="1">
              <a:blip r:embed="rId5">
                <a:alphaModFix/>
              </a:blip>
              <a:srcRect/>
              <a:stretch/>
            </p:blipFill>
            <p:spPr>
              <a:xfrm>
                <a:off x="1472900" y="3192075"/>
                <a:ext cx="456900" cy="456900"/>
              </a:xfrm>
              <a:prstGeom prst="rect">
                <a:avLst/>
              </a:prstGeom>
              <a:noFill/>
              <a:ln>
                <a:noFill/>
              </a:ln>
            </p:spPr>
          </p:pic>
        </p:grpSp>
      </p:grpSp>
      <p:sp>
        <p:nvSpPr>
          <p:cNvPr id="562" name="Google Shape;562;p24"/>
          <p:cNvSpPr txBox="1"/>
          <p:nvPr/>
        </p:nvSpPr>
        <p:spPr>
          <a:xfrm>
            <a:off x="863525" y="3300975"/>
            <a:ext cx="908100" cy="2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tr-TR" sz="1000" b="1" i="0" u="none" strike="noStrike" cap="none">
                <a:solidFill>
                  <a:srgbClr val="000000"/>
                </a:solidFill>
                <a:latin typeface="Barlow"/>
                <a:ea typeface="Barlow"/>
                <a:cs typeface="Barlow"/>
                <a:sym typeface="Barlow"/>
              </a:rPr>
              <a:t>Local copy 1</a:t>
            </a:r>
            <a:endParaRPr sz="1000" b="1" i="0" u="none" strike="noStrike" cap="none">
              <a:solidFill>
                <a:srgbClr val="000000"/>
              </a:solidFill>
              <a:latin typeface="Barlow"/>
              <a:ea typeface="Barlow"/>
              <a:cs typeface="Barlow"/>
              <a:sym typeface="Barlow"/>
            </a:endParaRPr>
          </a:p>
        </p:txBody>
      </p:sp>
      <p:cxnSp>
        <p:nvCxnSpPr>
          <p:cNvPr id="563" name="Google Shape;563;p24"/>
          <p:cNvCxnSpPr>
            <a:stCxn id="528" idx="0"/>
            <a:endCxn id="551" idx="1"/>
          </p:cNvCxnSpPr>
          <p:nvPr/>
        </p:nvCxnSpPr>
        <p:spPr>
          <a:xfrm rot="10800000" flipH="1">
            <a:off x="1885475" y="2580725"/>
            <a:ext cx="1510500" cy="1030200"/>
          </a:xfrm>
          <a:prstGeom prst="straightConnector1">
            <a:avLst/>
          </a:prstGeom>
          <a:noFill/>
          <a:ln w="9525" cap="flat" cmpd="sng">
            <a:solidFill>
              <a:schemeClr val="dk2"/>
            </a:solidFill>
            <a:prstDash val="solid"/>
            <a:round/>
            <a:headEnd type="triangle" w="med" len="med"/>
            <a:tailEnd type="triangle" w="med" len="med"/>
          </a:ln>
        </p:spPr>
      </p:cxnSp>
      <p:cxnSp>
        <p:nvCxnSpPr>
          <p:cNvPr id="564" name="Google Shape;564;p24"/>
          <p:cNvCxnSpPr>
            <a:stCxn id="542" idx="0"/>
            <a:endCxn id="551" idx="3"/>
          </p:cNvCxnSpPr>
          <p:nvPr/>
        </p:nvCxnSpPr>
        <p:spPr>
          <a:xfrm rot="10800000">
            <a:off x="5556575" y="2580725"/>
            <a:ext cx="1510500" cy="1030200"/>
          </a:xfrm>
          <a:prstGeom prst="straightConnector1">
            <a:avLst/>
          </a:prstGeom>
          <a:noFill/>
          <a:ln w="9525" cap="flat" cmpd="sng">
            <a:solidFill>
              <a:schemeClr val="dk2"/>
            </a:solidFill>
            <a:prstDash val="solid"/>
            <a:round/>
            <a:headEnd type="stealth" w="med" len="med"/>
            <a:tailEnd type="triangle" w="med" len="med"/>
          </a:ln>
        </p:spPr>
      </p:cxnSp>
      <p:cxnSp>
        <p:nvCxnSpPr>
          <p:cNvPr id="565" name="Google Shape;565;p24"/>
          <p:cNvCxnSpPr>
            <a:stCxn id="535" idx="0"/>
            <a:endCxn id="551" idx="2"/>
          </p:cNvCxnSpPr>
          <p:nvPr/>
        </p:nvCxnSpPr>
        <p:spPr>
          <a:xfrm rot="10800000">
            <a:off x="4476275" y="3154325"/>
            <a:ext cx="0" cy="456600"/>
          </a:xfrm>
          <a:prstGeom prst="straightConnector1">
            <a:avLst/>
          </a:prstGeom>
          <a:noFill/>
          <a:ln w="9525" cap="flat" cmpd="sng">
            <a:solidFill>
              <a:schemeClr val="dk2"/>
            </a:solidFill>
            <a:prstDash val="solid"/>
            <a:round/>
            <a:headEnd type="triangle" w="med" len="med"/>
            <a:tailEnd type="triangle" w="med" len="med"/>
          </a:ln>
        </p:spPr>
      </p:cxnSp>
      <p:sp>
        <p:nvSpPr>
          <p:cNvPr id="566" name="Google Shape;566;p24"/>
          <p:cNvSpPr txBox="1"/>
          <p:nvPr/>
        </p:nvSpPr>
        <p:spPr>
          <a:xfrm>
            <a:off x="3378125" y="3300975"/>
            <a:ext cx="908100" cy="2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tr-TR" sz="1000" b="1" i="0" u="none" strike="noStrike" cap="none">
                <a:solidFill>
                  <a:srgbClr val="000000"/>
                </a:solidFill>
                <a:latin typeface="Barlow"/>
                <a:ea typeface="Barlow"/>
                <a:cs typeface="Barlow"/>
                <a:sym typeface="Barlow"/>
              </a:rPr>
              <a:t>Local copy 2</a:t>
            </a:r>
            <a:endParaRPr sz="1000" b="1" i="0" u="none" strike="noStrike" cap="none">
              <a:solidFill>
                <a:srgbClr val="000000"/>
              </a:solidFill>
              <a:latin typeface="Barlow"/>
              <a:ea typeface="Barlow"/>
              <a:cs typeface="Barlow"/>
              <a:sym typeface="Barlow"/>
            </a:endParaRPr>
          </a:p>
        </p:txBody>
      </p:sp>
      <p:sp>
        <p:nvSpPr>
          <p:cNvPr id="567" name="Google Shape;567;p24"/>
          <p:cNvSpPr txBox="1"/>
          <p:nvPr/>
        </p:nvSpPr>
        <p:spPr>
          <a:xfrm>
            <a:off x="5968925" y="3300975"/>
            <a:ext cx="908100" cy="2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tr-TR" sz="1000" b="1" i="0" u="none" strike="noStrike" cap="none">
                <a:solidFill>
                  <a:srgbClr val="000000"/>
                </a:solidFill>
                <a:latin typeface="Barlow"/>
                <a:ea typeface="Barlow"/>
                <a:cs typeface="Barlow"/>
                <a:sym typeface="Barlow"/>
              </a:rPr>
              <a:t>Local copy 3</a:t>
            </a:r>
            <a:endParaRPr sz="1000" b="1" i="0" u="none" strike="noStrike" cap="none">
              <a:solidFill>
                <a:srgbClr val="000000"/>
              </a:solidFill>
              <a:latin typeface="Barlow"/>
              <a:ea typeface="Barlow"/>
              <a:cs typeface="Barlow"/>
              <a:sym typeface="Barlow"/>
            </a:endParaRPr>
          </a:p>
        </p:txBody>
      </p:sp>
      <p:sp>
        <p:nvSpPr>
          <p:cNvPr id="568" name="Google Shape;568;p24"/>
          <p:cNvSpPr txBox="1"/>
          <p:nvPr/>
        </p:nvSpPr>
        <p:spPr>
          <a:xfrm>
            <a:off x="3835325" y="1776975"/>
            <a:ext cx="1209600" cy="2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tr-TR" sz="1000" b="1" i="0" u="none" strike="noStrike" cap="none">
                <a:solidFill>
                  <a:srgbClr val="000000"/>
                </a:solidFill>
                <a:latin typeface="Barlow"/>
                <a:ea typeface="Barlow"/>
                <a:cs typeface="Barlow"/>
                <a:sym typeface="Barlow"/>
              </a:rPr>
              <a:t>Remote copy</a:t>
            </a:r>
            <a:endParaRPr sz="1000" b="1" i="0" u="none" strike="noStrike" cap="none">
              <a:solidFill>
                <a:srgbClr val="000000"/>
              </a:solidFill>
              <a:latin typeface="Barlow"/>
              <a:ea typeface="Barlow"/>
              <a:cs typeface="Barlow"/>
              <a:sym typeface="Barlow"/>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2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18</a:t>
            </a:fld>
            <a:endParaRPr/>
          </a:p>
        </p:txBody>
      </p:sp>
      <p:sp>
        <p:nvSpPr>
          <p:cNvPr id="574" name="Google Shape;574;p25"/>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Git Basics</a:t>
            </a:r>
            <a:endParaRPr sz="4000">
              <a:solidFill>
                <a:srgbClr val="419DD3"/>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
        <p:nvSpPr>
          <p:cNvPr id="575" name="Google Shape;575;p25"/>
          <p:cNvSpPr txBox="1"/>
          <p:nvPr/>
        </p:nvSpPr>
        <p:spPr>
          <a:xfrm>
            <a:off x="223875" y="895950"/>
            <a:ext cx="4266000" cy="46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tr-TR" sz="2200" b="1" i="0" u="none" strike="noStrike" cap="none">
                <a:solidFill>
                  <a:srgbClr val="FF9900"/>
                </a:solidFill>
                <a:latin typeface="Raleway"/>
                <a:ea typeface="Raleway"/>
                <a:cs typeface="Raleway"/>
                <a:sym typeface="Raleway"/>
              </a:rPr>
              <a:t>Collaboration</a:t>
            </a:r>
            <a:endParaRPr sz="2200" b="0" i="0" u="none" strike="noStrike" cap="none">
              <a:solidFill>
                <a:srgbClr val="000000"/>
              </a:solidFill>
              <a:latin typeface="Raleway"/>
              <a:ea typeface="Raleway"/>
              <a:cs typeface="Raleway"/>
              <a:sym typeface="Raleway"/>
            </a:endParaRPr>
          </a:p>
        </p:txBody>
      </p:sp>
      <p:pic>
        <p:nvPicPr>
          <p:cNvPr id="576" name="Google Shape;576;p25"/>
          <p:cNvPicPr preferRelativeResize="0"/>
          <p:nvPr/>
        </p:nvPicPr>
        <p:blipFill rotWithShape="1">
          <a:blip r:embed="rId3">
            <a:alphaModFix/>
          </a:blip>
          <a:srcRect l="4895" t="29090" r="83667" b="54179"/>
          <a:stretch/>
        </p:blipFill>
        <p:spPr>
          <a:xfrm>
            <a:off x="2252275" y="2553837"/>
            <a:ext cx="360474" cy="508699"/>
          </a:xfrm>
          <a:prstGeom prst="rect">
            <a:avLst/>
          </a:prstGeom>
          <a:noFill/>
          <a:ln>
            <a:noFill/>
          </a:ln>
        </p:spPr>
      </p:pic>
      <p:pic>
        <p:nvPicPr>
          <p:cNvPr id="577" name="Google Shape;577;p25"/>
          <p:cNvPicPr preferRelativeResize="0"/>
          <p:nvPr/>
        </p:nvPicPr>
        <p:blipFill rotWithShape="1">
          <a:blip r:embed="rId3">
            <a:alphaModFix/>
          </a:blip>
          <a:srcRect l="36352" t="2682" r="51616" b="81107"/>
          <a:stretch/>
        </p:blipFill>
        <p:spPr>
          <a:xfrm>
            <a:off x="6181000" y="2573875"/>
            <a:ext cx="360474" cy="468599"/>
          </a:xfrm>
          <a:prstGeom prst="rect">
            <a:avLst/>
          </a:prstGeom>
          <a:noFill/>
          <a:ln>
            <a:noFill/>
          </a:ln>
        </p:spPr>
      </p:pic>
      <p:pic>
        <p:nvPicPr>
          <p:cNvPr id="578" name="Google Shape;578;p25"/>
          <p:cNvPicPr preferRelativeResize="0"/>
          <p:nvPr/>
        </p:nvPicPr>
        <p:blipFill rotWithShape="1">
          <a:blip r:embed="rId4">
            <a:alphaModFix/>
          </a:blip>
          <a:srcRect l="39019" t="3452" r="37848" b="64834"/>
          <a:stretch/>
        </p:blipFill>
        <p:spPr>
          <a:xfrm>
            <a:off x="4216638" y="883150"/>
            <a:ext cx="360474" cy="494200"/>
          </a:xfrm>
          <a:prstGeom prst="rect">
            <a:avLst/>
          </a:prstGeom>
          <a:noFill/>
          <a:ln>
            <a:noFill/>
          </a:ln>
        </p:spPr>
      </p:pic>
      <p:sp>
        <p:nvSpPr>
          <p:cNvPr id="579" name="Google Shape;579;p25"/>
          <p:cNvSpPr/>
          <p:nvPr/>
        </p:nvSpPr>
        <p:spPr>
          <a:xfrm>
            <a:off x="3552375" y="2062525"/>
            <a:ext cx="1689000" cy="1491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dirty="0" err="1">
                <a:solidFill>
                  <a:srgbClr val="000000"/>
                </a:solidFill>
                <a:latin typeface="Arial"/>
                <a:ea typeface="Arial"/>
                <a:cs typeface="Arial"/>
                <a:sym typeface="Arial"/>
              </a:rPr>
              <a:t>Task</a:t>
            </a:r>
            <a:r>
              <a:rPr lang="tr-TR" sz="1400" b="1" i="0" u="none" strike="noStrike" cap="none" dirty="0">
                <a:solidFill>
                  <a:srgbClr val="000000"/>
                </a:solidFill>
                <a:latin typeface="Arial"/>
                <a:ea typeface="Arial"/>
                <a:cs typeface="Arial"/>
                <a:sym typeface="Arial"/>
              </a:rPr>
              <a:t> 1</a:t>
            </a:r>
            <a:endParaRPr sz="1400" b="1"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dirty="0">
                <a:solidFill>
                  <a:srgbClr val="000000"/>
                </a:solidFill>
                <a:latin typeface="Arial"/>
                <a:ea typeface="Arial"/>
                <a:cs typeface="Arial"/>
                <a:sym typeface="Arial"/>
              </a:rPr>
              <a:t>+</a:t>
            </a:r>
            <a:endParaRPr sz="1400" b="1"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dirty="0" err="1">
                <a:solidFill>
                  <a:srgbClr val="000000"/>
                </a:solidFill>
                <a:latin typeface="Arial"/>
                <a:ea typeface="Arial"/>
                <a:cs typeface="Arial"/>
                <a:sym typeface="Arial"/>
              </a:rPr>
              <a:t>Task</a:t>
            </a:r>
            <a:r>
              <a:rPr lang="tr-TR" sz="1400" b="1" i="0" u="none" strike="noStrike" cap="none" dirty="0">
                <a:solidFill>
                  <a:srgbClr val="000000"/>
                </a:solidFill>
                <a:latin typeface="Arial"/>
                <a:ea typeface="Arial"/>
                <a:cs typeface="Arial"/>
                <a:sym typeface="Arial"/>
              </a:rPr>
              <a:t> 2</a:t>
            </a:r>
            <a:endParaRPr sz="1400" b="1"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dirty="0">
                <a:solidFill>
                  <a:srgbClr val="000000"/>
                </a:solidFill>
                <a:latin typeface="Arial"/>
                <a:ea typeface="Arial"/>
                <a:cs typeface="Arial"/>
                <a:sym typeface="Arial"/>
              </a:rPr>
              <a:t>+</a:t>
            </a:r>
            <a:endParaRPr sz="1400" b="1"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dirty="0" err="1">
                <a:solidFill>
                  <a:srgbClr val="000000"/>
                </a:solidFill>
                <a:latin typeface="Arial"/>
                <a:ea typeface="Arial"/>
                <a:cs typeface="Arial"/>
                <a:sym typeface="Arial"/>
              </a:rPr>
              <a:t>Task</a:t>
            </a:r>
            <a:r>
              <a:rPr lang="tr-TR" sz="1400" b="1" i="0" u="none" strike="noStrike" cap="none" dirty="0">
                <a:solidFill>
                  <a:srgbClr val="000000"/>
                </a:solidFill>
                <a:latin typeface="Arial"/>
                <a:ea typeface="Arial"/>
                <a:cs typeface="Arial"/>
                <a:sym typeface="Arial"/>
              </a:rPr>
              <a:t> 2</a:t>
            </a:r>
            <a:endParaRPr sz="1400" b="1" i="0" u="none" strike="noStrike" cap="none" dirty="0">
              <a:solidFill>
                <a:srgbClr val="000000"/>
              </a:solidFill>
              <a:latin typeface="Arial"/>
              <a:ea typeface="Arial"/>
              <a:cs typeface="Arial"/>
              <a:sym typeface="Arial"/>
            </a:endParaRPr>
          </a:p>
        </p:txBody>
      </p:sp>
      <p:cxnSp>
        <p:nvCxnSpPr>
          <p:cNvPr id="580" name="Google Shape;580;p25"/>
          <p:cNvCxnSpPr>
            <a:stCxn id="578" idx="2"/>
            <a:endCxn id="579" idx="0"/>
          </p:cNvCxnSpPr>
          <p:nvPr/>
        </p:nvCxnSpPr>
        <p:spPr>
          <a:xfrm>
            <a:off x="4396875" y="1377350"/>
            <a:ext cx="0" cy="685200"/>
          </a:xfrm>
          <a:prstGeom prst="straightConnector1">
            <a:avLst/>
          </a:prstGeom>
          <a:noFill/>
          <a:ln w="19050" cap="flat" cmpd="sng">
            <a:solidFill>
              <a:srgbClr val="FF0000"/>
            </a:solidFill>
            <a:prstDash val="solid"/>
            <a:round/>
            <a:headEnd type="none" w="sm" len="sm"/>
            <a:tailEnd type="triangle" w="med" len="med"/>
          </a:ln>
        </p:spPr>
      </p:cxnSp>
      <p:cxnSp>
        <p:nvCxnSpPr>
          <p:cNvPr id="581" name="Google Shape;581;p25"/>
          <p:cNvCxnSpPr>
            <a:stCxn id="577" idx="1"/>
            <a:endCxn id="579" idx="3"/>
          </p:cNvCxnSpPr>
          <p:nvPr/>
        </p:nvCxnSpPr>
        <p:spPr>
          <a:xfrm rot="10800000">
            <a:off x="5241400" y="2808175"/>
            <a:ext cx="939600" cy="0"/>
          </a:xfrm>
          <a:prstGeom prst="straightConnector1">
            <a:avLst/>
          </a:prstGeom>
          <a:noFill/>
          <a:ln w="19050" cap="flat" cmpd="sng">
            <a:solidFill>
              <a:srgbClr val="FF0000"/>
            </a:solidFill>
            <a:prstDash val="solid"/>
            <a:round/>
            <a:headEnd type="none" w="sm" len="sm"/>
            <a:tailEnd type="triangle" w="med" len="med"/>
          </a:ln>
        </p:spPr>
      </p:cxnSp>
      <p:cxnSp>
        <p:nvCxnSpPr>
          <p:cNvPr id="582" name="Google Shape;582;p25"/>
          <p:cNvCxnSpPr>
            <a:stCxn id="576" idx="3"/>
            <a:endCxn id="579" idx="1"/>
          </p:cNvCxnSpPr>
          <p:nvPr/>
        </p:nvCxnSpPr>
        <p:spPr>
          <a:xfrm>
            <a:off x="2612749" y="2808187"/>
            <a:ext cx="939600" cy="0"/>
          </a:xfrm>
          <a:prstGeom prst="straightConnector1">
            <a:avLst/>
          </a:prstGeom>
          <a:noFill/>
          <a:ln w="19050" cap="flat" cmpd="sng">
            <a:solidFill>
              <a:srgbClr val="FF0000"/>
            </a:solidFill>
            <a:prstDash val="solid"/>
            <a:round/>
            <a:headEnd type="none" w="sm" len="sm"/>
            <a:tailEnd type="triangle" w="med" len="med"/>
          </a:ln>
        </p:spPr>
      </p:cxnSp>
      <p:sp>
        <p:nvSpPr>
          <p:cNvPr id="583" name="Google Shape;583;p25"/>
          <p:cNvSpPr txBox="1"/>
          <p:nvPr/>
        </p:nvSpPr>
        <p:spPr>
          <a:xfrm>
            <a:off x="3574300" y="3680125"/>
            <a:ext cx="1743900" cy="2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000000"/>
                </a:solidFill>
                <a:latin typeface="Barlow"/>
                <a:ea typeface="Barlow"/>
                <a:cs typeface="Barlow"/>
                <a:sym typeface="Barlow"/>
              </a:rPr>
              <a:t>Combined Tasks</a:t>
            </a:r>
            <a:endParaRPr sz="1400" b="1" i="0" u="none" strike="noStrike" cap="none">
              <a:solidFill>
                <a:srgbClr val="000000"/>
              </a:solidFill>
              <a:latin typeface="Barlow"/>
              <a:ea typeface="Barlow"/>
              <a:cs typeface="Barlow"/>
              <a:sym typeface="Barlow"/>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26"/>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Git Repository</a:t>
            </a:r>
            <a:endParaRPr b="1">
              <a:solidFill>
                <a:srgbClr val="429ED4"/>
              </a:solidFill>
              <a:latin typeface="Calibri"/>
              <a:ea typeface="Calibri"/>
              <a:cs typeface="Calibri"/>
              <a:sym typeface="Calibri"/>
            </a:endParaRPr>
          </a:p>
        </p:txBody>
      </p:sp>
      <p:sp>
        <p:nvSpPr>
          <p:cNvPr id="589" name="Google Shape;589;p26"/>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19</a:t>
            </a:fld>
            <a:endParaRPr/>
          </a:p>
        </p:txBody>
      </p:sp>
      <p:pic>
        <p:nvPicPr>
          <p:cNvPr id="590" name="Google Shape;590;p26"/>
          <p:cNvPicPr preferRelativeResize="0"/>
          <p:nvPr/>
        </p:nvPicPr>
        <p:blipFill rotWithShape="1">
          <a:blip r:embed="rId3">
            <a:alphaModFix/>
          </a:blip>
          <a:srcRect/>
          <a:stretch/>
        </p:blipFill>
        <p:spPr>
          <a:xfrm>
            <a:off x="3826125" y="1276950"/>
            <a:ext cx="5142574" cy="2950950"/>
          </a:xfrm>
          <a:prstGeom prst="rect">
            <a:avLst/>
          </a:prstGeom>
          <a:noFill/>
          <a:ln>
            <a:noFill/>
          </a:ln>
        </p:spPr>
      </p:pic>
      <p:sp>
        <p:nvSpPr>
          <p:cNvPr id="591" name="Google Shape;591;p26"/>
          <p:cNvSpPr txBox="1"/>
          <p:nvPr/>
        </p:nvSpPr>
        <p:spPr>
          <a:xfrm>
            <a:off x="94925" y="1276950"/>
            <a:ext cx="3775500" cy="28743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dirty="0">
                <a:solidFill>
                  <a:srgbClr val="000000"/>
                </a:solidFill>
                <a:latin typeface="Raleway"/>
                <a:ea typeface="Raleway"/>
                <a:cs typeface="Raleway"/>
                <a:sym typeface="Raleway"/>
              </a:rPr>
              <a:t>A </a:t>
            </a:r>
            <a:r>
              <a:rPr lang="tr-TR" sz="2400" b="0" i="0" u="none" strike="noStrike" cap="none" dirty="0" err="1">
                <a:solidFill>
                  <a:srgbClr val="000000"/>
                </a:solidFill>
                <a:latin typeface="Raleway"/>
                <a:ea typeface="Raleway"/>
                <a:cs typeface="Raleway"/>
                <a:sym typeface="Raleway"/>
              </a:rPr>
              <a:t>directory</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or</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storage</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space</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where</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your</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projects</a:t>
            </a:r>
            <a:r>
              <a:rPr lang="tr-TR" sz="2400" b="0" i="0" u="none" strike="noStrike" cap="none" dirty="0">
                <a:solidFill>
                  <a:srgbClr val="000000"/>
                </a:solidFill>
                <a:latin typeface="Raleway"/>
                <a:ea typeface="Raleway"/>
                <a:cs typeface="Raleway"/>
                <a:sym typeface="Raleway"/>
              </a:rPr>
              <a:t> can </a:t>
            </a:r>
            <a:r>
              <a:rPr lang="tr-TR" sz="2400" b="0" i="0" u="none" strike="noStrike" cap="none" dirty="0" err="1">
                <a:solidFill>
                  <a:srgbClr val="000000"/>
                </a:solidFill>
                <a:latin typeface="Raleway"/>
                <a:ea typeface="Raleway"/>
                <a:cs typeface="Raleway"/>
                <a:sym typeface="Raleway"/>
              </a:rPr>
              <a:t>live</a:t>
            </a:r>
            <a:r>
              <a:rPr lang="tr-TR" sz="2400" b="0" i="0" u="none" strike="noStrike" cap="none" dirty="0">
                <a:solidFill>
                  <a:srgbClr val="000000"/>
                </a:solidFill>
                <a:latin typeface="Raleway"/>
                <a:ea typeface="Raleway"/>
                <a:cs typeface="Raleway"/>
                <a:sym typeface="Raleway"/>
              </a:rPr>
              <a:t>.</a:t>
            </a:r>
            <a:endParaRPr sz="2400" b="0" i="0" u="none" strike="noStrike" cap="none" dirty="0">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Raleway"/>
              <a:ea typeface="Raleway"/>
              <a:cs typeface="Raleway"/>
              <a:sym typeface="Raleway"/>
            </a:endParaRPr>
          </a:p>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dirty="0" err="1">
                <a:solidFill>
                  <a:srgbClr val="000000"/>
                </a:solidFill>
                <a:latin typeface="Raleway"/>
                <a:ea typeface="Raleway"/>
                <a:cs typeface="Raleway"/>
                <a:sym typeface="Raleway"/>
              </a:rPr>
              <a:t>Local</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Repository</a:t>
            </a:r>
            <a:endParaRPr sz="2400" b="0" i="0" u="none" strike="noStrike" cap="none" dirty="0">
              <a:solidFill>
                <a:srgbClr val="000000"/>
              </a:solidFill>
              <a:latin typeface="Raleway"/>
              <a:ea typeface="Raleway"/>
              <a:cs typeface="Raleway"/>
              <a:sym typeface="Raleway"/>
            </a:endParaRPr>
          </a:p>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dirty="0">
                <a:solidFill>
                  <a:srgbClr val="000000"/>
                </a:solidFill>
                <a:latin typeface="Raleway"/>
                <a:ea typeface="Raleway"/>
                <a:cs typeface="Raleway"/>
                <a:sym typeface="Raleway"/>
              </a:rPr>
              <a:t>Remote </a:t>
            </a:r>
            <a:r>
              <a:rPr lang="tr-TR" sz="2400" b="0" i="0" u="none" strike="noStrike" cap="none" dirty="0" err="1">
                <a:solidFill>
                  <a:srgbClr val="000000"/>
                </a:solidFill>
                <a:latin typeface="Raleway"/>
                <a:ea typeface="Raleway"/>
                <a:cs typeface="Raleway"/>
                <a:sym typeface="Raleway"/>
              </a:rPr>
              <a:t>Repository</a:t>
            </a:r>
            <a:r>
              <a:rPr lang="tr-TR" sz="2400" b="0" i="0" u="none" strike="noStrike" cap="none" dirty="0">
                <a:solidFill>
                  <a:srgbClr val="000000"/>
                </a:solidFill>
                <a:latin typeface="Raleway"/>
                <a:ea typeface="Raleway"/>
                <a:cs typeface="Raleway"/>
                <a:sym typeface="Raleway"/>
              </a:rPr>
              <a:t> </a:t>
            </a:r>
            <a:endParaRPr sz="2400" b="0" i="0" u="none" strike="noStrike" cap="none" dirty="0">
              <a:solidFill>
                <a:srgbClr val="000000"/>
              </a:solidFill>
              <a:latin typeface="Raleway"/>
              <a:ea typeface="Raleway"/>
              <a:cs typeface="Raleway"/>
              <a:sym typeface="Raleway"/>
            </a:endParaRPr>
          </a:p>
        </p:txBody>
      </p:sp>
      <p:sp>
        <p:nvSpPr>
          <p:cNvPr id="592" name="Google Shape;592;p26"/>
          <p:cNvSpPr txBox="1"/>
          <p:nvPr/>
        </p:nvSpPr>
        <p:spPr>
          <a:xfrm>
            <a:off x="94925" y="695850"/>
            <a:ext cx="3775500" cy="58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F9900"/>
                </a:solidFill>
                <a:latin typeface="Raleway"/>
                <a:ea typeface="Raleway"/>
                <a:cs typeface="Raleway"/>
                <a:sym typeface="Raleway"/>
              </a:rPr>
              <a:t>What is a repository</a:t>
            </a:r>
            <a:endParaRPr sz="2400" b="0" i="0" u="none" strike="noStrike" cap="none">
              <a:solidFill>
                <a:srgbClr val="FF9900"/>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330"/>
        <p:cNvGrpSpPr/>
        <p:nvPr/>
      </p:nvGrpSpPr>
      <p:grpSpPr>
        <a:xfrm>
          <a:off x="0" y="0"/>
          <a:ext cx="0" cy="0"/>
          <a:chOff x="0" y="0"/>
          <a:chExt cx="0" cy="0"/>
        </a:xfrm>
      </p:grpSpPr>
      <p:sp>
        <p:nvSpPr>
          <p:cNvPr id="331" name="Google Shape;331;p9"/>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9"/>
          <p:cNvSpPr txBox="1">
            <a:spLocks noGrp="1"/>
          </p:cNvSpPr>
          <p:nvPr>
            <p:ph type="title"/>
          </p:nvPr>
        </p:nvSpPr>
        <p:spPr>
          <a:xfrm>
            <a:off x="520950" y="428125"/>
            <a:ext cx="8102100" cy="4647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SzPts val="4800"/>
              <a:buNone/>
            </a:pPr>
            <a:r>
              <a:rPr lang="tr-TR" sz="2400">
                <a:solidFill>
                  <a:srgbClr val="0A3534"/>
                </a:solidFill>
                <a:latin typeface="Proxima Nova Semibold"/>
                <a:ea typeface="Proxima Nova Semibold"/>
                <a:cs typeface="Proxima Nova Semibold"/>
                <a:sym typeface="Proxima Nova Semibold"/>
              </a:rPr>
              <a:t>Did you finish pre-class work?</a:t>
            </a:r>
            <a:endParaRPr sz="2400"/>
          </a:p>
        </p:txBody>
      </p:sp>
      <p:pic>
        <p:nvPicPr>
          <p:cNvPr id="333" name="Google Shape;333;p9"/>
          <p:cNvPicPr preferRelativeResize="0"/>
          <p:nvPr/>
        </p:nvPicPr>
        <p:blipFill rotWithShape="1">
          <a:blip r:embed="rId3">
            <a:alphaModFix/>
          </a:blip>
          <a:srcRect l="29" r="39"/>
          <a:stretch/>
        </p:blipFill>
        <p:spPr>
          <a:xfrm>
            <a:off x="597150" y="872093"/>
            <a:ext cx="8102100" cy="3704114"/>
          </a:xfrm>
          <a:prstGeom prst="rect">
            <a:avLst/>
          </a:prstGeom>
          <a:noFill/>
          <a:ln>
            <a:noFill/>
          </a:ln>
        </p:spPr>
      </p:pic>
      <p:pic>
        <p:nvPicPr>
          <p:cNvPr id="334" name="Google Shape;334;p9">
            <a:hlinkClick r:id="rId4"/>
          </p:cNvPr>
          <p:cNvPicPr preferRelativeResize="0"/>
          <p:nvPr/>
        </p:nvPicPr>
        <p:blipFill rotWithShape="1">
          <a:blip r:embed="rId5">
            <a:alphaModFix/>
          </a:blip>
          <a:srcRect/>
          <a:stretch/>
        </p:blipFill>
        <p:spPr>
          <a:xfrm>
            <a:off x="0" y="4429125"/>
            <a:ext cx="9144000" cy="714375"/>
          </a:xfrm>
          <a:prstGeom prst="rect">
            <a:avLst/>
          </a:prstGeom>
          <a:noFill/>
          <a:ln>
            <a:noFill/>
          </a:ln>
        </p:spPr>
      </p:pic>
      <p:pic>
        <p:nvPicPr>
          <p:cNvPr id="335" name="Google Shape;335;p9"/>
          <p:cNvPicPr preferRelativeResize="0"/>
          <p:nvPr/>
        </p:nvPicPr>
        <p:blipFill rotWithShape="1">
          <a:blip r:embed="rId6">
            <a:alphaModFix/>
          </a:blip>
          <a:srcRect/>
          <a:stretch/>
        </p:blipFill>
        <p:spPr>
          <a:xfrm>
            <a:off x="786375" y="1524775"/>
            <a:ext cx="2411775" cy="2411750"/>
          </a:xfrm>
          <a:prstGeom prst="rect">
            <a:avLst/>
          </a:prstGeom>
          <a:noFill/>
          <a:ln>
            <a:noFill/>
          </a:ln>
        </p:spPr>
      </p:pic>
      <p:pic>
        <p:nvPicPr>
          <p:cNvPr id="336" name="Google Shape;336;p9"/>
          <p:cNvPicPr preferRelativeResize="0"/>
          <p:nvPr/>
        </p:nvPicPr>
        <p:blipFill rotWithShape="1">
          <a:blip r:embed="rId7">
            <a:alphaModFix/>
          </a:blip>
          <a:srcRect/>
          <a:stretch/>
        </p:blipFill>
        <p:spPr>
          <a:xfrm>
            <a:off x="5954200" y="1524763"/>
            <a:ext cx="2411775" cy="2411775"/>
          </a:xfrm>
          <a:prstGeom prst="rect">
            <a:avLst/>
          </a:prstGeom>
          <a:noFill/>
          <a:ln>
            <a:noFill/>
          </a:ln>
        </p:spPr>
      </p:pic>
      <p:sp>
        <p:nvSpPr>
          <p:cNvPr id="337" name="Google Shape;337;p9">
            <a:hlinkClick r:id="rId8"/>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27"/>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Git Repository</a:t>
            </a:r>
            <a:endParaRPr b="1">
              <a:solidFill>
                <a:srgbClr val="429ED4"/>
              </a:solidFill>
              <a:latin typeface="Calibri"/>
              <a:ea typeface="Calibri"/>
              <a:cs typeface="Calibri"/>
              <a:sym typeface="Calibri"/>
            </a:endParaRPr>
          </a:p>
          <a:p>
            <a:pPr marL="0" lvl="0" indent="0" algn="l" rtl="0">
              <a:lnSpc>
                <a:spcPct val="80000"/>
              </a:lnSpc>
              <a:spcBef>
                <a:spcPts val="0"/>
              </a:spcBef>
              <a:spcAft>
                <a:spcPts val="0"/>
              </a:spcAft>
              <a:buSzPts val="4800"/>
              <a:buNone/>
            </a:pPr>
            <a:endParaRPr b="1">
              <a:solidFill>
                <a:srgbClr val="429ED4"/>
              </a:solidFill>
              <a:latin typeface="Calibri"/>
              <a:ea typeface="Calibri"/>
              <a:cs typeface="Calibri"/>
              <a:sym typeface="Calibri"/>
            </a:endParaRPr>
          </a:p>
        </p:txBody>
      </p:sp>
      <p:sp>
        <p:nvSpPr>
          <p:cNvPr id="598" name="Google Shape;598;p27"/>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20</a:t>
            </a:fld>
            <a:endParaRPr/>
          </a:p>
        </p:txBody>
      </p:sp>
      <p:pic>
        <p:nvPicPr>
          <p:cNvPr id="599" name="Google Shape;599;p27"/>
          <p:cNvPicPr preferRelativeResize="0"/>
          <p:nvPr/>
        </p:nvPicPr>
        <p:blipFill rotWithShape="1">
          <a:blip r:embed="rId3">
            <a:alphaModFix/>
          </a:blip>
          <a:srcRect/>
          <a:stretch/>
        </p:blipFill>
        <p:spPr>
          <a:xfrm>
            <a:off x="3472450" y="881200"/>
            <a:ext cx="4201075" cy="3381100"/>
          </a:xfrm>
          <a:prstGeom prst="rect">
            <a:avLst/>
          </a:prstGeom>
          <a:noFill/>
          <a:ln>
            <a:noFill/>
          </a:ln>
        </p:spPr>
      </p:pic>
      <p:pic>
        <p:nvPicPr>
          <p:cNvPr id="600" name="Google Shape;600;p27"/>
          <p:cNvPicPr preferRelativeResize="0"/>
          <p:nvPr/>
        </p:nvPicPr>
        <p:blipFill rotWithShape="1">
          <a:blip r:embed="rId4">
            <a:alphaModFix/>
          </a:blip>
          <a:srcRect/>
          <a:stretch/>
        </p:blipFill>
        <p:spPr>
          <a:xfrm>
            <a:off x="943108" y="1543290"/>
            <a:ext cx="2529350" cy="24661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28"/>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Git Repository</a:t>
            </a:r>
            <a:endParaRPr b="1">
              <a:solidFill>
                <a:srgbClr val="429ED4"/>
              </a:solidFill>
              <a:latin typeface="Calibri"/>
              <a:ea typeface="Calibri"/>
              <a:cs typeface="Calibri"/>
              <a:sym typeface="Calibri"/>
            </a:endParaRPr>
          </a:p>
          <a:p>
            <a:pPr marL="0" lvl="0" indent="0" algn="l" rtl="0">
              <a:lnSpc>
                <a:spcPct val="80000"/>
              </a:lnSpc>
              <a:spcBef>
                <a:spcPts val="0"/>
              </a:spcBef>
              <a:spcAft>
                <a:spcPts val="0"/>
              </a:spcAft>
              <a:buSzPts val="4800"/>
              <a:buNone/>
            </a:pPr>
            <a:endParaRPr b="1">
              <a:solidFill>
                <a:srgbClr val="429ED4"/>
              </a:solidFill>
              <a:latin typeface="Calibri"/>
              <a:ea typeface="Calibri"/>
              <a:cs typeface="Calibri"/>
              <a:sym typeface="Calibri"/>
            </a:endParaRPr>
          </a:p>
        </p:txBody>
      </p:sp>
      <p:sp>
        <p:nvSpPr>
          <p:cNvPr id="606" name="Google Shape;606;p28"/>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21</a:t>
            </a:fld>
            <a:endParaRPr/>
          </a:p>
        </p:txBody>
      </p:sp>
      <p:sp>
        <p:nvSpPr>
          <p:cNvPr id="607" name="Google Shape;607;p28"/>
          <p:cNvSpPr txBox="1">
            <a:spLocks noGrp="1"/>
          </p:cNvSpPr>
          <p:nvPr>
            <p:ph type="body" idx="1"/>
          </p:nvPr>
        </p:nvSpPr>
        <p:spPr>
          <a:xfrm>
            <a:off x="667450" y="686125"/>
            <a:ext cx="7717500" cy="4425900"/>
          </a:xfrm>
          <a:prstGeom prst="rect">
            <a:avLst/>
          </a:prstGeom>
          <a:noFill/>
          <a:ln>
            <a:noFill/>
          </a:ln>
        </p:spPr>
        <p:txBody>
          <a:bodyPr spcFirstLastPara="1" wrap="square" lIns="0" tIns="0" rIns="0" bIns="0" anchor="t" anchorCtr="0">
            <a:noAutofit/>
          </a:bodyPr>
          <a:lstStyle/>
          <a:p>
            <a:pPr marL="457200" lvl="0" indent="-381000" algn="l" rtl="0">
              <a:lnSpc>
                <a:spcPct val="110000"/>
              </a:lnSpc>
              <a:spcBef>
                <a:spcPts val="60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Let’s</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check</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if</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you</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have</a:t>
            </a:r>
            <a:r>
              <a:rPr lang="tr-TR" sz="2400" dirty="0">
                <a:solidFill>
                  <a:srgbClr val="666666"/>
                </a:solidFill>
                <a:latin typeface="Calibri"/>
                <a:ea typeface="Calibri"/>
                <a:cs typeface="Calibri"/>
                <a:sym typeface="Calibri"/>
              </a:rPr>
              <a:t> git in </a:t>
            </a:r>
            <a:r>
              <a:rPr lang="tr-TR" sz="2400" dirty="0" err="1">
                <a:solidFill>
                  <a:srgbClr val="666666"/>
                </a:solidFill>
                <a:latin typeface="Calibri"/>
                <a:ea typeface="Calibri"/>
                <a:cs typeface="Calibri"/>
                <a:sym typeface="Calibri"/>
              </a:rPr>
              <a:t>your</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computer</a:t>
            </a:r>
            <a:endParaRPr sz="2400" dirty="0">
              <a:solidFill>
                <a:srgbClr val="666666"/>
              </a:solidFill>
              <a:latin typeface="Calibri"/>
              <a:ea typeface="Calibri"/>
              <a:cs typeface="Calibri"/>
              <a:sym typeface="Calibri"/>
            </a:endParaRPr>
          </a:p>
          <a:p>
            <a:pPr marL="914400" lvl="0" indent="0" algn="l" rtl="0">
              <a:lnSpc>
                <a:spcPct val="110000"/>
              </a:lnSpc>
              <a:spcBef>
                <a:spcPts val="600"/>
              </a:spcBef>
              <a:spcAft>
                <a:spcPts val="0"/>
              </a:spcAft>
              <a:buSzPts val="1800"/>
              <a:buNone/>
            </a:pPr>
            <a:r>
              <a:rPr lang="tr-TR" sz="3600" dirty="0">
                <a:solidFill>
                  <a:schemeClr val="lt1"/>
                </a:solidFill>
                <a:highlight>
                  <a:srgbClr val="434343"/>
                </a:highlight>
                <a:latin typeface="Calibri"/>
                <a:ea typeface="Calibri"/>
                <a:cs typeface="Calibri"/>
                <a:sym typeface="Calibri"/>
              </a:rPr>
              <a:t>   </a:t>
            </a:r>
            <a:r>
              <a:rPr lang="tr-TR" sz="3600" b="1" dirty="0">
                <a:solidFill>
                  <a:schemeClr val="lt1"/>
                </a:solidFill>
                <a:highlight>
                  <a:srgbClr val="434343"/>
                </a:highlight>
                <a:latin typeface="Calibri"/>
                <a:ea typeface="Calibri"/>
                <a:cs typeface="Calibri"/>
                <a:sym typeface="Calibri"/>
              </a:rPr>
              <a:t>git --</a:t>
            </a:r>
            <a:r>
              <a:rPr lang="tr-TR" sz="3600" b="1" dirty="0" err="1">
                <a:solidFill>
                  <a:schemeClr val="lt1"/>
                </a:solidFill>
                <a:highlight>
                  <a:srgbClr val="434343"/>
                </a:highlight>
                <a:latin typeface="Calibri"/>
                <a:ea typeface="Calibri"/>
                <a:cs typeface="Calibri"/>
                <a:sym typeface="Calibri"/>
              </a:rPr>
              <a:t>version</a:t>
            </a:r>
            <a:r>
              <a:rPr lang="tr-TR" sz="3600" b="1" dirty="0">
                <a:solidFill>
                  <a:schemeClr val="lt1"/>
                </a:solidFill>
                <a:highlight>
                  <a:srgbClr val="434343"/>
                </a:highlight>
                <a:latin typeface="Calibri"/>
                <a:ea typeface="Calibri"/>
                <a:cs typeface="Calibri"/>
                <a:sym typeface="Calibri"/>
              </a:rPr>
              <a:t> </a:t>
            </a:r>
            <a:r>
              <a:rPr lang="tr-TR" sz="3600" b="1" dirty="0">
                <a:solidFill>
                  <a:srgbClr val="434343"/>
                </a:solidFill>
                <a:highlight>
                  <a:srgbClr val="434343"/>
                </a:highlight>
                <a:latin typeface="Calibri"/>
                <a:ea typeface="Calibri"/>
                <a:cs typeface="Calibri"/>
                <a:sym typeface="Calibri"/>
              </a:rPr>
              <a:t>t</a:t>
            </a:r>
            <a:endParaRPr sz="2400" dirty="0">
              <a:solidFill>
                <a:srgbClr val="666666"/>
              </a:solidFill>
              <a:latin typeface="Calibri"/>
              <a:ea typeface="Calibri"/>
              <a:cs typeface="Calibri"/>
              <a:sym typeface="Calibri"/>
            </a:endParaRPr>
          </a:p>
          <a:p>
            <a:pPr marL="457200" lvl="0" indent="-381000" algn="l" rtl="0">
              <a:lnSpc>
                <a:spcPct val="110000"/>
              </a:lnSpc>
              <a:spcBef>
                <a:spcPts val="600"/>
              </a:spcBef>
              <a:spcAft>
                <a:spcPts val="0"/>
              </a:spcAft>
              <a:buClr>
                <a:schemeClr val="accent4"/>
              </a:buClr>
              <a:buSzPts val="2400"/>
              <a:buFont typeface="Calibri"/>
              <a:buChar char="➔"/>
            </a:pPr>
            <a:r>
              <a:rPr lang="tr-TR" sz="2400" dirty="0">
                <a:solidFill>
                  <a:srgbClr val="666666"/>
                </a:solidFill>
                <a:latin typeface="Calibri"/>
                <a:ea typeface="Calibri"/>
                <a:cs typeface="Calibri"/>
                <a:sym typeface="Calibri"/>
              </a:rPr>
              <a:t>git </a:t>
            </a:r>
            <a:r>
              <a:rPr lang="tr-TR" sz="2400" dirty="0" err="1">
                <a:solidFill>
                  <a:srgbClr val="666666"/>
                </a:solidFill>
                <a:latin typeface="Calibri"/>
                <a:ea typeface="Calibri"/>
                <a:cs typeface="Calibri"/>
                <a:sym typeface="Calibri"/>
              </a:rPr>
              <a:t>needs</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your</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identity</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to</a:t>
            </a:r>
            <a:r>
              <a:rPr lang="tr-TR" sz="2400" dirty="0">
                <a:solidFill>
                  <a:srgbClr val="666666"/>
                </a:solidFill>
                <a:latin typeface="Calibri"/>
                <a:ea typeface="Calibri"/>
                <a:cs typeface="Calibri"/>
                <a:sym typeface="Calibri"/>
              </a:rPr>
              <a:t> mark/</a:t>
            </a:r>
            <a:r>
              <a:rPr lang="tr-TR" sz="2400" dirty="0" err="1">
                <a:solidFill>
                  <a:srgbClr val="666666"/>
                </a:solidFill>
                <a:latin typeface="Calibri"/>
                <a:ea typeface="Calibri"/>
                <a:cs typeface="Calibri"/>
                <a:sym typeface="Calibri"/>
              </a:rPr>
              <a:t>label</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changes</a:t>
            </a:r>
            <a:r>
              <a:rPr lang="tr-TR" sz="2400" dirty="0">
                <a:solidFill>
                  <a:srgbClr val="666666"/>
                </a:solidFill>
                <a:latin typeface="Calibri"/>
                <a:ea typeface="Calibri"/>
                <a:cs typeface="Calibri"/>
                <a:sym typeface="Calibri"/>
              </a:rPr>
              <a:t> / </a:t>
            </a:r>
            <a:r>
              <a:rPr lang="tr-TR" sz="2400" dirty="0" err="1">
                <a:solidFill>
                  <a:srgbClr val="666666"/>
                </a:solidFill>
                <a:latin typeface="Calibri"/>
                <a:ea typeface="Calibri"/>
                <a:cs typeface="Calibri"/>
                <a:sym typeface="Calibri"/>
              </a:rPr>
              <a:t>editor</a:t>
            </a:r>
            <a:endParaRPr sz="2400" dirty="0">
              <a:solidFill>
                <a:srgbClr val="666666"/>
              </a:solidFill>
              <a:latin typeface="Calibri"/>
              <a:ea typeface="Calibri"/>
              <a:cs typeface="Calibri"/>
              <a:sym typeface="Calibri"/>
            </a:endParaRPr>
          </a:p>
          <a:p>
            <a:pPr marL="914400" lvl="0" indent="0" algn="l" rtl="0">
              <a:lnSpc>
                <a:spcPct val="110000"/>
              </a:lnSpc>
              <a:spcBef>
                <a:spcPts val="600"/>
              </a:spcBef>
              <a:spcAft>
                <a:spcPts val="0"/>
              </a:spcAft>
              <a:buSzPts val="1800"/>
              <a:buNone/>
            </a:pPr>
            <a:r>
              <a:rPr lang="tr-TR" sz="3600" dirty="0">
                <a:solidFill>
                  <a:schemeClr val="lt1"/>
                </a:solidFill>
                <a:highlight>
                  <a:srgbClr val="434343"/>
                </a:highlight>
                <a:latin typeface="Calibri"/>
                <a:ea typeface="Calibri"/>
                <a:cs typeface="Calibri"/>
                <a:sym typeface="Calibri"/>
              </a:rPr>
              <a:t>   </a:t>
            </a:r>
            <a:r>
              <a:rPr lang="tr-TR" sz="2400" b="1" dirty="0">
                <a:solidFill>
                  <a:schemeClr val="lt1"/>
                </a:solidFill>
                <a:highlight>
                  <a:srgbClr val="434343"/>
                </a:highlight>
                <a:latin typeface="Calibri"/>
                <a:ea typeface="Calibri"/>
                <a:cs typeface="Calibri"/>
                <a:sym typeface="Calibri"/>
              </a:rPr>
              <a:t>git </a:t>
            </a:r>
            <a:r>
              <a:rPr lang="tr-TR" sz="2400" b="1" dirty="0" err="1">
                <a:solidFill>
                  <a:schemeClr val="lt1"/>
                </a:solidFill>
                <a:highlight>
                  <a:srgbClr val="434343"/>
                </a:highlight>
                <a:latin typeface="Calibri"/>
                <a:ea typeface="Calibri"/>
                <a:cs typeface="Calibri"/>
                <a:sym typeface="Calibri"/>
              </a:rPr>
              <a:t>config</a:t>
            </a:r>
            <a:r>
              <a:rPr lang="tr-TR" sz="2400" b="1" dirty="0">
                <a:solidFill>
                  <a:schemeClr val="lt1"/>
                </a:solidFill>
                <a:highlight>
                  <a:srgbClr val="434343"/>
                </a:highlight>
                <a:latin typeface="Calibri"/>
                <a:ea typeface="Calibri"/>
                <a:cs typeface="Calibri"/>
                <a:sym typeface="Calibri"/>
              </a:rPr>
              <a:t> --global user.name </a:t>
            </a:r>
            <a:r>
              <a:rPr lang="tr-TR" sz="2400" b="1" dirty="0">
                <a:solidFill>
                  <a:srgbClr val="FF9900"/>
                </a:solidFill>
                <a:highlight>
                  <a:srgbClr val="434343"/>
                </a:highlight>
                <a:latin typeface="Calibri"/>
                <a:ea typeface="Calibri"/>
                <a:cs typeface="Calibri"/>
                <a:sym typeface="Calibri"/>
              </a:rPr>
              <a:t>“</a:t>
            </a:r>
            <a:r>
              <a:rPr lang="tr-TR" sz="2400" b="1" dirty="0" err="1">
                <a:solidFill>
                  <a:srgbClr val="FF9900"/>
                </a:solidFill>
                <a:highlight>
                  <a:srgbClr val="434343"/>
                </a:highlight>
                <a:latin typeface="Calibri"/>
                <a:ea typeface="Calibri"/>
                <a:cs typeface="Calibri"/>
                <a:sym typeface="Calibri"/>
              </a:rPr>
              <a:t>Your</a:t>
            </a:r>
            <a:r>
              <a:rPr lang="tr-TR" sz="2400" b="1" dirty="0">
                <a:solidFill>
                  <a:srgbClr val="FF9900"/>
                </a:solidFill>
                <a:highlight>
                  <a:srgbClr val="434343"/>
                </a:highlight>
                <a:latin typeface="Calibri"/>
                <a:ea typeface="Calibri"/>
                <a:cs typeface="Calibri"/>
                <a:sym typeface="Calibri"/>
              </a:rPr>
              <a:t> Name”</a:t>
            </a:r>
            <a:r>
              <a:rPr lang="tr-TR" sz="3600" b="1" dirty="0">
                <a:solidFill>
                  <a:schemeClr val="lt1"/>
                </a:solidFill>
                <a:highlight>
                  <a:srgbClr val="434343"/>
                </a:highlight>
                <a:latin typeface="Calibri"/>
                <a:ea typeface="Calibri"/>
                <a:cs typeface="Calibri"/>
                <a:sym typeface="Calibri"/>
              </a:rPr>
              <a:t> </a:t>
            </a:r>
            <a:r>
              <a:rPr lang="tr-TR" sz="3600" b="1" dirty="0">
                <a:solidFill>
                  <a:srgbClr val="434343"/>
                </a:solidFill>
                <a:highlight>
                  <a:srgbClr val="434343"/>
                </a:highlight>
                <a:latin typeface="Calibri"/>
                <a:ea typeface="Calibri"/>
                <a:cs typeface="Calibri"/>
                <a:sym typeface="Calibri"/>
              </a:rPr>
              <a:t>t</a:t>
            </a:r>
            <a:endParaRPr sz="2400" dirty="0">
              <a:solidFill>
                <a:srgbClr val="666666"/>
              </a:solidFill>
              <a:latin typeface="Calibri"/>
              <a:ea typeface="Calibri"/>
              <a:cs typeface="Calibri"/>
              <a:sym typeface="Calibri"/>
            </a:endParaRPr>
          </a:p>
          <a:p>
            <a:pPr marL="914400" lvl="0" indent="0" algn="l" rtl="0">
              <a:lnSpc>
                <a:spcPct val="110000"/>
              </a:lnSpc>
              <a:spcBef>
                <a:spcPts val="600"/>
              </a:spcBef>
              <a:spcAft>
                <a:spcPts val="0"/>
              </a:spcAft>
              <a:buSzPts val="1800"/>
              <a:buNone/>
            </a:pPr>
            <a:r>
              <a:rPr lang="tr-TR" sz="3600" dirty="0">
                <a:solidFill>
                  <a:schemeClr val="lt1"/>
                </a:solidFill>
                <a:highlight>
                  <a:srgbClr val="434343"/>
                </a:highlight>
                <a:latin typeface="Calibri"/>
                <a:ea typeface="Calibri"/>
                <a:cs typeface="Calibri"/>
                <a:sym typeface="Calibri"/>
              </a:rPr>
              <a:t>   </a:t>
            </a:r>
            <a:r>
              <a:rPr lang="tr-TR" sz="2400" b="1" dirty="0">
                <a:solidFill>
                  <a:schemeClr val="lt1"/>
                </a:solidFill>
                <a:highlight>
                  <a:srgbClr val="434343"/>
                </a:highlight>
                <a:latin typeface="Calibri"/>
                <a:ea typeface="Calibri"/>
                <a:cs typeface="Calibri"/>
                <a:sym typeface="Calibri"/>
              </a:rPr>
              <a:t>git </a:t>
            </a:r>
            <a:r>
              <a:rPr lang="tr-TR" sz="2400" b="1" dirty="0" err="1">
                <a:solidFill>
                  <a:schemeClr val="lt1"/>
                </a:solidFill>
                <a:highlight>
                  <a:srgbClr val="434343"/>
                </a:highlight>
                <a:latin typeface="Calibri"/>
                <a:ea typeface="Calibri"/>
                <a:cs typeface="Calibri"/>
                <a:sym typeface="Calibri"/>
              </a:rPr>
              <a:t>config</a:t>
            </a:r>
            <a:r>
              <a:rPr lang="tr-TR" sz="2400" b="1" dirty="0">
                <a:solidFill>
                  <a:schemeClr val="lt1"/>
                </a:solidFill>
                <a:highlight>
                  <a:srgbClr val="434343"/>
                </a:highlight>
                <a:latin typeface="Calibri"/>
                <a:ea typeface="Calibri"/>
                <a:cs typeface="Calibri"/>
                <a:sym typeface="Calibri"/>
              </a:rPr>
              <a:t> --global </a:t>
            </a:r>
            <a:r>
              <a:rPr lang="tr-TR" sz="2400" b="1" dirty="0" err="1">
                <a:solidFill>
                  <a:schemeClr val="lt1"/>
                </a:solidFill>
                <a:highlight>
                  <a:srgbClr val="434343"/>
                </a:highlight>
                <a:latin typeface="Calibri"/>
                <a:ea typeface="Calibri"/>
                <a:cs typeface="Calibri"/>
                <a:sym typeface="Calibri"/>
              </a:rPr>
              <a:t>user.email</a:t>
            </a:r>
            <a:r>
              <a:rPr lang="tr-TR" sz="2400" b="1" dirty="0">
                <a:solidFill>
                  <a:schemeClr val="lt1"/>
                </a:solidFill>
                <a:highlight>
                  <a:srgbClr val="434343"/>
                </a:highlight>
                <a:latin typeface="Calibri"/>
                <a:ea typeface="Calibri"/>
                <a:cs typeface="Calibri"/>
                <a:sym typeface="Calibri"/>
              </a:rPr>
              <a:t> </a:t>
            </a:r>
            <a:r>
              <a:rPr lang="tr-TR" sz="2400" b="1" dirty="0">
                <a:solidFill>
                  <a:srgbClr val="FF9900"/>
                </a:solidFill>
                <a:highlight>
                  <a:srgbClr val="434343"/>
                </a:highlight>
                <a:latin typeface="Calibri"/>
                <a:ea typeface="Calibri"/>
                <a:cs typeface="Calibri"/>
                <a:sym typeface="Calibri"/>
              </a:rPr>
              <a:t>“</a:t>
            </a:r>
            <a:r>
              <a:rPr lang="tr-TR" sz="2400" b="1" dirty="0" err="1">
                <a:solidFill>
                  <a:srgbClr val="FF9900"/>
                </a:solidFill>
                <a:highlight>
                  <a:srgbClr val="434343"/>
                </a:highlight>
                <a:latin typeface="Calibri"/>
                <a:ea typeface="Calibri"/>
                <a:cs typeface="Calibri"/>
                <a:sym typeface="Calibri"/>
              </a:rPr>
              <a:t>Your</a:t>
            </a:r>
            <a:r>
              <a:rPr lang="tr-TR" sz="2400" b="1" dirty="0">
                <a:solidFill>
                  <a:srgbClr val="FF9900"/>
                </a:solidFill>
                <a:highlight>
                  <a:srgbClr val="434343"/>
                </a:highlight>
                <a:latin typeface="Calibri"/>
                <a:ea typeface="Calibri"/>
                <a:cs typeface="Calibri"/>
                <a:sym typeface="Calibri"/>
              </a:rPr>
              <a:t> </a:t>
            </a:r>
            <a:r>
              <a:rPr lang="tr-TR" sz="2400" b="1" dirty="0" err="1">
                <a:solidFill>
                  <a:srgbClr val="FF9900"/>
                </a:solidFill>
                <a:highlight>
                  <a:srgbClr val="434343"/>
                </a:highlight>
                <a:latin typeface="Calibri"/>
                <a:ea typeface="Calibri"/>
                <a:cs typeface="Calibri"/>
                <a:sym typeface="Calibri"/>
              </a:rPr>
              <a:t>Email</a:t>
            </a:r>
            <a:r>
              <a:rPr lang="tr-TR" sz="2400" b="1" dirty="0">
                <a:solidFill>
                  <a:srgbClr val="FF9900"/>
                </a:solidFill>
                <a:highlight>
                  <a:srgbClr val="434343"/>
                </a:highlight>
                <a:latin typeface="Calibri"/>
                <a:ea typeface="Calibri"/>
                <a:cs typeface="Calibri"/>
                <a:sym typeface="Calibri"/>
              </a:rPr>
              <a:t>”</a:t>
            </a:r>
            <a:r>
              <a:rPr lang="tr-TR" sz="3600" b="1" dirty="0">
                <a:solidFill>
                  <a:schemeClr val="lt1"/>
                </a:solidFill>
                <a:highlight>
                  <a:srgbClr val="434343"/>
                </a:highlight>
                <a:latin typeface="Calibri"/>
                <a:ea typeface="Calibri"/>
                <a:cs typeface="Calibri"/>
                <a:sym typeface="Calibri"/>
              </a:rPr>
              <a:t> </a:t>
            </a:r>
            <a:r>
              <a:rPr lang="tr-TR" sz="3600" b="1" dirty="0">
                <a:solidFill>
                  <a:srgbClr val="434343"/>
                </a:solidFill>
                <a:highlight>
                  <a:srgbClr val="434343"/>
                </a:highlight>
                <a:latin typeface="Calibri"/>
                <a:ea typeface="Calibri"/>
                <a:cs typeface="Calibri"/>
                <a:sym typeface="Calibri"/>
              </a:rPr>
              <a:t>t</a:t>
            </a:r>
            <a:endParaRPr sz="3600" b="1" dirty="0">
              <a:solidFill>
                <a:srgbClr val="434343"/>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r>
              <a:rPr lang="tr-TR" sz="2400" b="1" dirty="0">
                <a:solidFill>
                  <a:schemeClr val="lt1"/>
                </a:solidFill>
                <a:highlight>
                  <a:srgbClr val="434343"/>
                </a:highlight>
                <a:latin typeface="Calibri"/>
                <a:ea typeface="Calibri"/>
                <a:cs typeface="Calibri"/>
                <a:sym typeface="Calibri"/>
              </a:rPr>
              <a:t>    git </a:t>
            </a:r>
            <a:r>
              <a:rPr lang="tr-TR" sz="2400" b="1" dirty="0" err="1">
                <a:solidFill>
                  <a:schemeClr val="lt1"/>
                </a:solidFill>
                <a:highlight>
                  <a:srgbClr val="434343"/>
                </a:highlight>
                <a:latin typeface="Calibri"/>
                <a:ea typeface="Calibri"/>
                <a:cs typeface="Calibri"/>
                <a:sym typeface="Calibri"/>
              </a:rPr>
              <a:t>config</a:t>
            </a:r>
            <a:r>
              <a:rPr lang="tr-TR" sz="2400" b="1" dirty="0">
                <a:solidFill>
                  <a:schemeClr val="lt1"/>
                </a:solidFill>
                <a:highlight>
                  <a:srgbClr val="434343"/>
                </a:highlight>
                <a:latin typeface="Calibri"/>
                <a:ea typeface="Calibri"/>
                <a:cs typeface="Calibri"/>
                <a:sym typeface="Calibri"/>
              </a:rPr>
              <a:t> --global </a:t>
            </a:r>
            <a:r>
              <a:rPr lang="tr-TR" sz="2400" b="1" dirty="0" err="1">
                <a:solidFill>
                  <a:schemeClr val="lt1"/>
                </a:solidFill>
                <a:highlight>
                  <a:srgbClr val="434343"/>
                </a:highlight>
                <a:latin typeface="Calibri"/>
                <a:ea typeface="Calibri"/>
                <a:cs typeface="Calibri"/>
                <a:sym typeface="Calibri"/>
              </a:rPr>
              <a:t>core.editor</a:t>
            </a:r>
            <a:r>
              <a:rPr lang="tr-TR" sz="2400" b="1" dirty="0">
                <a:solidFill>
                  <a:schemeClr val="lt1"/>
                </a:solidFill>
                <a:highlight>
                  <a:srgbClr val="434343"/>
                </a:highlight>
                <a:latin typeface="Calibri"/>
                <a:ea typeface="Calibri"/>
                <a:cs typeface="Calibri"/>
                <a:sym typeface="Calibri"/>
              </a:rPr>
              <a:t> </a:t>
            </a:r>
            <a:r>
              <a:rPr lang="tr-TR" sz="2400" b="1" dirty="0">
                <a:solidFill>
                  <a:srgbClr val="FF9900"/>
                </a:solidFill>
                <a:highlight>
                  <a:srgbClr val="434343"/>
                </a:highlight>
                <a:latin typeface="Calibri"/>
                <a:ea typeface="Calibri"/>
                <a:cs typeface="Calibri"/>
                <a:sym typeface="Calibri"/>
              </a:rPr>
              <a:t>“vim”</a:t>
            </a:r>
            <a:r>
              <a:rPr lang="tr-TR" sz="3600" b="1" dirty="0">
                <a:solidFill>
                  <a:schemeClr val="lt1"/>
                </a:solidFill>
                <a:highlight>
                  <a:srgbClr val="434343"/>
                </a:highlight>
                <a:latin typeface="Calibri"/>
                <a:ea typeface="Calibri"/>
                <a:cs typeface="Calibri"/>
                <a:sym typeface="Calibri"/>
              </a:rPr>
              <a:t> </a:t>
            </a:r>
            <a:r>
              <a:rPr lang="tr-TR" sz="3600" b="1" dirty="0">
                <a:solidFill>
                  <a:srgbClr val="434343"/>
                </a:solidFill>
                <a:highlight>
                  <a:srgbClr val="434343"/>
                </a:highlight>
                <a:latin typeface="Calibri"/>
                <a:ea typeface="Calibri"/>
                <a:cs typeface="Calibri"/>
                <a:sym typeface="Calibri"/>
              </a:rPr>
              <a:t>t</a:t>
            </a:r>
            <a:endParaRPr sz="3600" b="1" dirty="0">
              <a:solidFill>
                <a:srgbClr val="434343"/>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r>
              <a:rPr lang="tr-TR" sz="3600" dirty="0">
                <a:solidFill>
                  <a:schemeClr val="lt1"/>
                </a:solidFill>
                <a:highlight>
                  <a:srgbClr val="434343"/>
                </a:highlight>
                <a:latin typeface="Calibri"/>
                <a:ea typeface="Calibri"/>
                <a:cs typeface="Calibri"/>
                <a:sym typeface="Calibri"/>
              </a:rPr>
              <a:t>   </a:t>
            </a:r>
            <a:r>
              <a:rPr lang="tr-TR" sz="2400" b="1" dirty="0">
                <a:solidFill>
                  <a:schemeClr val="lt1"/>
                </a:solidFill>
                <a:highlight>
                  <a:srgbClr val="434343"/>
                </a:highlight>
                <a:latin typeface="Calibri"/>
                <a:ea typeface="Calibri"/>
                <a:cs typeface="Calibri"/>
                <a:sym typeface="Calibri"/>
              </a:rPr>
              <a:t>git </a:t>
            </a:r>
            <a:r>
              <a:rPr lang="tr-TR" sz="2400" b="1" dirty="0" err="1">
                <a:solidFill>
                  <a:schemeClr val="lt1"/>
                </a:solidFill>
                <a:highlight>
                  <a:srgbClr val="434343"/>
                </a:highlight>
                <a:latin typeface="Calibri"/>
                <a:ea typeface="Calibri"/>
                <a:cs typeface="Calibri"/>
                <a:sym typeface="Calibri"/>
              </a:rPr>
              <a:t>config</a:t>
            </a:r>
            <a:r>
              <a:rPr lang="tr-TR" sz="2400" b="1" dirty="0">
                <a:solidFill>
                  <a:schemeClr val="lt1"/>
                </a:solidFill>
                <a:highlight>
                  <a:srgbClr val="434343"/>
                </a:highlight>
                <a:latin typeface="Calibri"/>
                <a:ea typeface="Calibri"/>
                <a:cs typeface="Calibri"/>
                <a:sym typeface="Calibri"/>
              </a:rPr>
              <a:t> --</a:t>
            </a:r>
            <a:r>
              <a:rPr lang="tr-TR" sz="2400" b="1" dirty="0" err="1">
                <a:solidFill>
                  <a:schemeClr val="lt1"/>
                </a:solidFill>
                <a:highlight>
                  <a:srgbClr val="434343"/>
                </a:highlight>
                <a:latin typeface="Calibri"/>
                <a:ea typeface="Calibri"/>
                <a:cs typeface="Calibri"/>
                <a:sym typeface="Calibri"/>
              </a:rPr>
              <a:t>list</a:t>
            </a:r>
            <a:r>
              <a:rPr lang="tr-TR" sz="3600" b="1" dirty="0">
                <a:solidFill>
                  <a:schemeClr val="lt1"/>
                </a:solidFill>
                <a:highlight>
                  <a:srgbClr val="434343"/>
                </a:highlight>
                <a:latin typeface="Calibri"/>
                <a:ea typeface="Calibri"/>
                <a:cs typeface="Calibri"/>
                <a:sym typeface="Calibri"/>
              </a:rPr>
              <a:t> </a:t>
            </a:r>
            <a:r>
              <a:rPr lang="tr-TR" sz="3600" b="1" dirty="0">
                <a:solidFill>
                  <a:srgbClr val="434343"/>
                </a:solidFill>
                <a:highlight>
                  <a:srgbClr val="434343"/>
                </a:highlight>
                <a:latin typeface="Calibri"/>
                <a:ea typeface="Calibri"/>
                <a:cs typeface="Calibri"/>
                <a:sym typeface="Calibri"/>
              </a:rPr>
              <a:t>t</a:t>
            </a:r>
            <a:endParaRPr sz="3600" b="1" dirty="0">
              <a:solidFill>
                <a:srgbClr val="434343"/>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29"/>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Git Repository</a:t>
            </a:r>
            <a:endParaRPr b="1">
              <a:solidFill>
                <a:srgbClr val="429ED4"/>
              </a:solidFill>
              <a:latin typeface="Calibri"/>
              <a:ea typeface="Calibri"/>
              <a:cs typeface="Calibri"/>
              <a:sym typeface="Calibri"/>
            </a:endParaRPr>
          </a:p>
          <a:p>
            <a:pPr marL="0" lvl="0" indent="0" algn="l" rtl="0">
              <a:lnSpc>
                <a:spcPct val="80000"/>
              </a:lnSpc>
              <a:spcBef>
                <a:spcPts val="0"/>
              </a:spcBef>
              <a:spcAft>
                <a:spcPts val="0"/>
              </a:spcAft>
              <a:buSzPts val="4800"/>
              <a:buNone/>
            </a:pPr>
            <a:endParaRPr b="1">
              <a:solidFill>
                <a:srgbClr val="429ED4"/>
              </a:solidFill>
              <a:latin typeface="Calibri"/>
              <a:ea typeface="Calibri"/>
              <a:cs typeface="Calibri"/>
              <a:sym typeface="Calibri"/>
            </a:endParaRPr>
          </a:p>
        </p:txBody>
      </p:sp>
      <p:sp>
        <p:nvSpPr>
          <p:cNvPr id="613" name="Google Shape;613;p29"/>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22</a:t>
            </a:fld>
            <a:endParaRPr/>
          </a:p>
        </p:txBody>
      </p:sp>
      <p:sp>
        <p:nvSpPr>
          <p:cNvPr id="614" name="Google Shape;614;p29"/>
          <p:cNvSpPr txBox="1">
            <a:spLocks noGrp="1"/>
          </p:cNvSpPr>
          <p:nvPr>
            <p:ph type="body" idx="1"/>
          </p:nvPr>
        </p:nvSpPr>
        <p:spPr>
          <a:xfrm>
            <a:off x="647000" y="1185200"/>
            <a:ext cx="6605700" cy="3659100"/>
          </a:xfrm>
          <a:prstGeom prst="rect">
            <a:avLst/>
          </a:prstGeom>
          <a:noFill/>
          <a:ln>
            <a:noFill/>
          </a:ln>
        </p:spPr>
        <p:txBody>
          <a:bodyPr spcFirstLastPara="1" wrap="square" lIns="0" tIns="0" rIns="0" bIns="0" anchor="t" anchorCtr="0">
            <a:noAutofit/>
          </a:bodyPr>
          <a:lstStyle/>
          <a:p>
            <a:pPr marL="457200" lvl="0" indent="-381000" algn="l" rtl="0">
              <a:lnSpc>
                <a:spcPct val="110000"/>
              </a:lnSpc>
              <a:spcBef>
                <a:spcPts val="60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to</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create</a:t>
            </a:r>
            <a:r>
              <a:rPr lang="tr-TR" sz="2400" dirty="0">
                <a:solidFill>
                  <a:srgbClr val="666666"/>
                </a:solidFill>
                <a:latin typeface="Calibri"/>
                <a:ea typeface="Calibri"/>
                <a:cs typeface="Calibri"/>
                <a:sym typeface="Calibri"/>
              </a:rPr>
              <a:t> a </a:t>
            </a:r>
            <a:r>
              <a:rPr lang="tr-TR" sz="2400" dirty="0" err="1">
                <a:solidFill>
                  <a:srgbClr val="666666"/>
                </a:solidFill>
                <a:latin typeface="Calibri"/>
                <a:ea typeface="Calibri"/>
                <a:cs typeface="Calibri"/>
                <a:sym typeface="Calibri"/>
              </a:rPr>
              <a:t>new</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local</a:t>
            </a:r>
            <a:r>
              <a:rPr lang="tr-TR" sz="2400" dirty="0">
                <a:solidFill>
                  <a:srgbClr val="666666"/>
                </a:solidFill>
                <a:latin typeface="Calibri"/>
                <a:ea typeface="Calibri"/>
                <a:cs typeface="Calibri"/>
                <a:sym typeface="Calibri"/>
              </a:rPr>
              <a:t> repo </a:t>
            </a:r>
            <a:endParaRPr sz="2400" dirty="0">
              <a:solidFill>
                <a:srgbClr val="666666"/>
              </a:solidFill>
              <a:latin typeface="Calibri"/>
              <a:ea typeface="Calibri"/>
              <a:cs typeface="Calibri"/>
              <a:sym typeface="Calibri"/>
            </a:endParaRPr>
          </a:p>
          <a:p>
            <a:pPr marL="914400" lvl="0" indent="0" algn="l" rtl="0">
              <a:lnSpc>
                <a:spcPct val="110000"/>
              </a:lnSpc>
              <a:spcBef>
                <a:spcPts val="600"/>
              </a:spcBef>
              <a:spcAft>
                <a:spcPts val="0"/>
              </a:spcAft>
              <a:buSzPts val="1800"/>
              <a:buNone/>
            </a:pPr>
            <a:r>
              <a:rPr lang="tr-TR" sz="3600" dirty="0">
                <a:solidFill>
                  <a:schemeClr val="lt1"/>
                </a:solidFill>
                <a:highlight>
                  <a:srgbClr val="434343"/>
                </a:highlight>
                <a:latin typeface="Calibri"/>
                <a:ea typeface="Calibri"/>
                <a:cs typeface="Calibri"/>
                <a:sym typeface="Calibri"/>
              </a:rPr>
              <a:t>   </a:t>
            </a:r>
            <a:r>
              <a:rPr lang="tr-TR" sz="3600" b="1" dirty="0">
                <a:solidFill>
                  <a:schemeClr val="lt1"/>
                </a:solidFill>
                <a:highlight>
                  <a:srgbClr val="434343"/>
                </a:highlight>
                <a:latin typeface="Calibri"/>
                <a:ea typeface="Calibri"/>
                <a:cs typeface="Calibri"/>
                <a:sym typeface="Calibri"/>
              </a:rPr>
              <a:t>git </a:t>
            </a:r>
            <a:r>
              <a:rPr lang="tr-TR" sz="3600" b="1" dirty="0" err="1">
                <a:solidFill>
                  <a:schemeClr val="lt1"/>
                </a:solidFill>
                <a:highlight>
                  <a:srgbClr val="434343"/>
                </a:highlight>
                <a:latin typeface="Calibri"/>
                <a:ea typeface="Calibri"/>
                <a:cs typeface="Calibri"/>
                <a:sym typeface="Calibri"/>
              </a:rPr>
              <a:t>init</a:t>
            </a:r>
            <a:r>
              <a:rPr lang="tr-TR" sz="3600" b="1" dirty="0">
                <a:solidFill>
                  <a:schemeClr val="lt1"/>
                </a:solidFill>
                <a:highlight>
                  <a:srgbClr val="434343"/>
                </a:highlight>
                <a:latin typeface="Calibri"/>
                <a:ea typeface="Calibri"/>
                <a:cs typeface="Calibri"/>
                <a:sym typeface="Calibri"/>
              </a:rPr>
              <a:t> </a:t>
            </a:r>
            <a:r>
              <a:rPr lang="tr-TR" sz="3600" b="1" dirty="0">
                <a:solidFill>
                  <a:srgbClr val="434343"/>
                </a:solidFill>
                <a:highlight>
                  <a:srgbClr val="434343"/>
                </a:highlight>
                <a:latin typeface="Calibri"/>
                <a:ea typeface="Calibri"/>
                <a:cs typeface="Calibri"/>
                <a:sym typeface="Calibri"/>
              </a:rPr>
              <a:t>t</a:t>
            </a:r>
            <a:endParaRPr sz="2400" dirty="0">
              <a:solidFill>
                <a:srgbClr val="666666"/>
              </a:solidFill>
              <a:latin typeface="Calibri"/>
              <a:ea typeface="Calibri"/>
              <a:cs typeface="Calibri"/>
              <a:sym typeface="Calibri"/>
            </a:endParaRPr>
          </a:p>
          <a:p>
            <a:pPr marL="457200" lvl="0" indent="-381000" algn="l" rtl="0">
              <a:lnSpc>
                <a:spcPct val="110000"/>
              </a:lnSpc>
              <a:spcBef>
                <a:spcPts val="60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to</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see</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the</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commands</a:t>
            </a:r>
            <a:endParaRPr sz="2400" dirty="0">
              <a:solidFill>
                <a:srgbClr val="666666"/>
              </a:solidFill>
              <a:latin typeface="Calibri"/>
              <a:ea typeface="Calibri"/>
              <a:cs typeface="Calibri"/>
              <a:sym typeface="Calibri"/>
            </a:endParaRPr>
          </a:p>
          <a:p>
            <a:pPr marL="914400" lvl="0" indent="0" algn="l" rtl="0">
              <a:lnSpc>
                <a:spcPct val="110000"/>
              </a:lnSpc>
              <a:spcBef>
                <a:spcPts val="600"/>
              </a:spcBef>
              <a:spcAft>
                <a:spcPts val="0"/>
              </a:spcAft>
              <a:buSzPts val="1800"/>
              <a:buNone/>
            </a:pPr>
            <a:r>
              <a:rPr lang="tr-TR" sz="3600" dirty="0">
                <a:solidFill>
                  <a:schemeClr val="lt1"/>
                </a:solidFill>
                <a:highlight>
                  <a:srgbClr val="434343"/>
                </a:highlight>
                <a:latin typeface="Calibri"/>
                <a:ea typeface="Calibri"/>
                <a:cs typeface="Calibri"/>
                <a:sym typeface="Calibri"/>
              </a:rPr>
              <a:t>   </a:t>
            </a:r>
            <a:r>
              <a:rPr lang="tr-TR" sz="3600" b="1" dirty="0">
                <a:solidFill>
                  <a:schemeClr val="lt1"/>
                </a:solidFill>
                <a:highlight>
                  <a:srgbClr val="434343"/>
                </a:highlight>
                <a:latin typeface="Calibri"/>
                <a:ea typeface="Calibri"/>
                <a:cs typeface="Calibri"/>
                <a:sym typeface="Calibri"/>
              </a:rPr>
              <a:t>git </a:t>
            </a:r>
            <a:r>
              <a:rPr lang="tr-TR" sz="3600" b="1" dirty="0" err="1">
                <a:solidFill>
                  <a:schemeClr val="lt1"/>
                </a:solidFill>
                <a:highlight>
                  <a:srgbClr val="434343"/>
                </a:highlight>
                <a:latin typeface="Calibri"/>
                <a:ea typeface="Calibri"/>
                <a:cs typeface="Calibri"/>
                <a:sym typeface="Calibri"/>
              </a:rPr>
              <a:t>help</a:t>
            </a:r>
            <a:r>
              <a:rPr lang="tr-TR" sz="3600" b="1" dirty="0" err="1">
                <a:solidFill>
                  <a:srgbClr val="434343"/>
                </a:solidFill>
                <a:highlight>
                  <a:srgbClr val="434343"/>
                </a:highlight>
                <a:latin typeface="Calibri"/>
                <a:ea typeface="Calibri"/>
                <a:cs typeface="Calibri"/>
                <a:sym typeface="Calibri"/>
              </a:rPr>
              <a:t>t</a:t>
            </a:r>
            <a:r>
              <a:rPr lang="tr-TR" sz="3600" b="1" dirty="0">
                <a:solidFill>
                  <a:schemeClr val="lt1"/>
                </a:solidFill>
                <a:highlight>
                  <a:srgbClr val="434343"/>
                </a:highlight>
                <a:latin typeface="Calibri"/>
                <a:ea typeface="Calibri"/>
                <a:cs typeface="Calibri"/>
                <a:sym typeface="Calibri"/>
              </a:rPr>
              <a:t> </a:t>
            </a:r>
            <a:r>
              <a:rPr lang="tr-TR" sz="3600" dirty="0">
                <a:solidFill>
                  <a:schemeClr val="lt1"/>
                </a:solidFill>
                <a:highlight>
                  <a:srgbClr val="434343"/>
                </a:highlight>
                <a:latin typeface="Calibri"/>
                <a:ea typeface="Calibri"/>
                <a:cs typeface="Calibri"/>
                <a:sym typeface="Calibri"/>
              </a:rPr>
              <a:t> </a:t>
            </a:r>
            <a:endParaRPr sz="3600" dirty="0">
              <a:solidFill>
                <a:schemeClr val="lt1"/>
              </a:solidFill>
              <a:highlight>
                <a:srgbClr val="434343"/>
              </a:highlight>
              <a:latin typeface="Calibri"/>
              <a:ea typeface="Calibri"/>
              <a:cs typeface="Calibri"/>
              <a:sym typeface="Calibri"/>
            </a:endParaRPr>
          </a:p>
          <a:p>
            <a:pPr marL="457200" lvl="0" indent="-381000" algn="l" rtl="0">
              <a:lnSpc>
                <a:spcPct val="110000"/>
              </a:lnSpc>
              <a:spcBef>
                <a:spcPts val="60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to</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see</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the</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status</a:t>
            </a:r>
            <a:r>
              <a:rPr lang="tr-TR" sz="2400" dirty="0">
                <a:solidFill>
                  <a:srgbClr val="666666"/>
                </a:solidFill>
                <a:latin typeface="Calibri"/>
                <a:ea typeface="Calibri"/>
                <a:cs typeface="Calibri"/>
                <a:sym typeface="Calibri"/>
              </a:rPr>
              <a:t> of </a:t>
            </a:r>
            <a:r>
              <a:rPr lang="tr-TR" sz="2400" dirty="0" err="1">
                <a:solidFill>
                  <a:srgbClr val="666666"/>
                </a:solidFill>
                <a:latin typeface="Calibri"/>
                <a:ea typeface="Calibri"/>
                <a:cs typeface="Calibri"/>
                <a:sym typeface="Calibri"/>
              </a:rPr>
              <a:t>your</a:t>
            </a:r>
            <a:r>
              <a:rPr lang="tr-TR" sz="2400" dirty="0">
                <a:solidFill>
                  <a:srgbClr val="666666"/>
                </a:solidFill>
                <a:latin typeface="Calibri"/>
                <a:ea typeface="Calibri"/>
                <a:cs typeface="Calibri"/>
                <a:sym typeface="Calibri"/>
              </a:rPr>
              <a:t> repo</a:t>
            </a:r>
            <a:endParaRPr sz="2400" dirty="0">
              <a:solidFill>
                <a:srgbClr val="666666"/>
              </a:solidFill>
              <a:latin typeface="Calibri"/>
              <a:ea typeface="Calibri"/>
              <a:cs typeface="Calibri"/>
              <a:sym typeface="Calibri"/>
            </a:endParaRPr>
          </a:p>
          <a:p>
            <a:pPr marL="914400" lvl="0" indent="0" algn="l" rtl="0">
              <a:lnSpc>
                <a:spcPct val="110000"/>
              </a:lnSpc>
              <a:spcBef>
                <a:spcPts val="600"/>
              </a:spcBef>
              <a:spcAft>
                <a:spcPts val="0"/>
              </a:spcAft>
              <a:buSzPts val="1800"/>
              <a:buNone/>
            </a:pPr>
            <a:r>
              <a:rPr lang="tr-TR" sz="3600" dirty="0">
                <a:solidFill>
                  <a:schemeClr val="lt1"/>
                </a:solidFill>
                <a:highlight>
                  <a:srgbClr val="434343"/>
                </a:highlight>
                <a:latin typeface="Calibri"/>
                <a:ea typeface="Calibri"/>
                <a:cs typeface="Calibri"/>
                <a:sym typeface="Calibri"/>
              </a:rPr>
              <a:t>   </a:t>
            </a:r>
            <a:r>
              <a:rPr lang="tr-TR" sz="3600" b="1" dirty="0">
                <a:solidFill>
                  <a:schemeClr val="lt1"/>
                </a:solidFill>
                <a:highlight>
                  <a:srgbClr val="434343"/>
                </a:highlight>
                <a:latin typeface="Calibri"/>
                <a:ea typeface="Calibri"/>
                <a:cs typeface="Calibri"/>
                <a:sym typeface="Calibri"/>
              </a:rPr>
              <a:t>git </a:t>
            </a:r>
            <a:r>
              <a:rPr lang="tr-TR" sz="3600" b="1" dirty="0" err="1">
                <a:solidFill>
                  <a:schemeClr val="lt1"/>
                </a:solidFill>
                <a:highlight>
                  <a:srgbClr val="434343"/>
                </a:highlight>
                <a:latin typeface="Calibri"/>
                <a:ea typeface="Calibri"/>
                <a:cs typeface="Calibri"/>
                <a:sym typeface="Calibri"/>
              </a:rPr>
              <a:t>status</a:t>
            </a:r>
            <a:r>
              <a:rPr lang="tr-TR" sz="3600" b="1" dirty="0">
                <a:solidFill>
                  <a:schemeClr val="lt1"/>
                </a:solidFill>
                <a:highlight>
                  <a:srgbClr val="434343"/>
                </a:highlight>
                <a:latin typeface="Calibri"/>
                <a:ea typeface="Calibri"/>
                <a:cs typeface="Calibri"/>
                <a:sym typeface="Calibri"/>
              </a:rPr>
              <a:t> </a:t>
            </a:r>
            <a:r>
              <a:rPr lang="tr-TR" sz="3600" b="1" dirty="0">
                <a:solidFill>
                  <a:srgbClr val="434343"/>
                </a:solidFill>
                <a:highlight>
                  <a:srgbClr val="434343"/>
                </a:highlight>
                <a:latin typeface="Calibri"/>
                <a:ea typeface="Calibri"/>
                <a:cs typeface="Calibri"/>
                <a:sym typeface="Calibri"/>
              </a:rPr>
              <a:t>t</a:t>
            </a:r>
            <a:r>
              <a:rPr lang="tr-TR" sz="3600" b="1" dirty="0">
                <a:solidFill>
                  <a:schemeClr val="lt1"/>
                </a:solidFill>
                <a:highlight>
                  <a:srgbClr val="434343"/>
                </a:highlight>
                <a:latin typeface="Calibri"/>
                <a:ea typeface="Calibri"/>
                <a:cs typeface="Calibri"/>
                <a:sym typeface="Calibri"/>
              </a:rPr>
              <a:t> </a:t>
            </a: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30"/>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Git Repository</a:t>
            </a:r>
            <a:endParaRPr b="1">
              <a:solidFill>
                <a:srgbClr val="429ED4"/>
              </a:solidFill>
              <a:latin typeface="Calibri"/>
              <a:ea typeface="Calibri"/>
              <a:cs typeface="Calibri"/>
              <a:sym typeface="Calibri"/>
            </a:endParaRPr>
          </a:p>
          <a:p>
            <a:pPr marL="0" lvl="0" indent="0" algn="l" rtl="0">
              <a:lnSpc>
                <a:spcPct val="80000"/>
              </a:lnSpc>
              <a:spcBef>
                <a:spcPts val="0"/>
              </a:spcBef>
              <a:spcAft>
                <a:spcPts val="0"/>
              </a:spcAft>
              <a:buSzPts val="4800"/>
              <a:buNone/>
            </a:pPr>
            <a:endParaRPr b="1">
              <a:solidFill>
                <a:srgbClr val="429ED4"/>
              </a:solidFill>
              <a:latin typeface="Calibri"/>
              <a:ea typeface="Calibri"/>
              <a:cs typeface="Calibri"/>
              <a:sym typeface="Calibri"/>
            </a:endParaRPr>
          </a:p>
        </p:txBody>
      </p:sp>
      <p:sp>
        <p:nvSpPr>
          <p:cNvPr id="620" name="Google Shape;620;p30"/>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23</a:t>
            </a:fld>
            <a:endParaRPr/>
          </a:p>
        </p:txBody>
      </p:sp>
      <p:sp>
        <p:nvSpPr>
          <p:cNvPr id="621" name="Google Shape;621;p30"/>
          <p:cNvSpPr txBox="1">
            <a:spLocks noGrp="1"/>
          </p:cNvSpPr>
          <p:nvPr>
            <p:ph type="body" idx="1"/>
          </p:nvPr>
        </p:nvSpPr>
        <p:spPr>
          <a:xfrm>
            <a:off x="647000" y="1185200"/>
            <a:ext cx="8262000" cy="3659100"/>
          </a:xfrm>
          <a:prstGeom prst="rect">
            <a:avLst/>
          </a:prstGeom>
          <a:noFill/>
          <a:ln>
            <a:noFill/>
          </a:ln>
        </p:spPr>
        <p:txBody>
          <a:bodyPr spcFirstLastPara="1" wrap="square" lIns="0" tIns="0" rIns="0" bIns="0" anchor="t" anchorCtr="0">
            <a:noAutofit/>
          </a:bodyPr>
          <a:lstStyle/>
          <a:p>
            <a:pPr marL="457200" lvl="0" indent="-381000" algn="l" rtl="0">
              <a:lnSpc>
                <a:spcPct val="110000"/>
              </a:lnSpc>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to create a new remote repo and connect it with your local repo (after you create a remote repo on Github/Bitbucket etc.)</a:t>
            </a:r>
            <a:endParaRPr sz="2400">
              <a:solidFill>
                <a:srgbClr val="666666"/>
              </a:solidFill>
              <a:latin typeface="Calibri"/>
              <a:ea typeface="Calibri"/>
              <a:cs typeface="Calibri"/>
              <a:sym typeface="Calibri"/>
            </a:endParaRPr>
          </a:p>
          <a:p>
            <a:pPr marL="914400" lvl="0" indent="0" algn="l" rtl="0">
              <a:lnSpc>
                <a:spcPct val="110000"/>
              </a:lnSpc>
              <a:spcBef>
                <a:spcPts val="600"/>
              </a:spcBef>
              <a:spcAft>
                <a:spcPts val="0"/>
              </a:spcAft>
              <a:buSzPts val="1800"/>
              <a:buNone/>
            </a:pPr>
            <a:r>
              <a:rPr lang="tr-TR" sz="3600">
                <a:solidFill>
                  <a:schemeClr val="lt1"/>
                </a:solidFill>
                <a:highlight>
                  <a:srgbClr val="434343"/>
                </a:highlight>
                <a:latin typeface="Calibri"/>
                <a:ea typeface="Calibri"/>
                <a:cs typeface="Calibri"/>
                <a:sym typeface="Calibri"/>
              </a:rPr>
              <a:t>   </a:t>
            </a:r>
            <a:r>
              <a:rPr lang="tr-TR" sz="3600" b="1">
                <a:solidFill>
                  <a:schemeClr val="lt1"/>
                </a:solidFill>
                <a:highlight>
                  <a:srgbClr val="434343"/>
                </a:highlight>
                <a:latin typeface="Calibri"/>
                <a:ea typeface="Calibri"/>
                <a:cs typeface="Calibri"/>
                <a:sym typeface="Calibri"/>
              </a:rPr>
              <a:t>git clone </a:t>
            </a:r>
            <a:r>
              <a:rPr lang="tr-TR" sz="3600" b="1">
                <a:solidFill>
                  <a:srgbClr val="FF9900"/>
                </a:solidFill>
                <a:highlight>
                  <a:srgbClr val="434343"/>
                </a:highlight>
                <a:latin typeface="Calibri"/>
                <a:ea typeface="Calibri"/>
                <a:cs typeface="Calibri"/>
                <a:sym typeface="Calibri"/>
              </a:rPr>
              <a:t>address</a:t>
            </a:r>
            <a:r>
              <a:rPr lang="tr-TR" sz="3600" b="1">
                <a:solidFill>
                  <a:schemeClr val="lt1"/>
                </a:solidFill>
                <a:highlight>
                  <a:srgbClr val="434343"/>
                </a:highlight>
                <a:latin typeface="Calibri"/>
                <a:ea typeface="Calibri"/>
                <a:cs typeface="Calibri"/>
                <a:sym typeface="Calibri"/>
              </a:rPr>
              <a:t> </a:t>
            </a:r>
            <a:r>
              <a:rPr lang="tr-TR" sz="3600" b="1">
                <a:solidFill>
                  <a:srgbClr val="434343"/>
                </a:solidFill>
                <a:highlight>
                  <a:srgbClr val="434343"/>
                </a:highlight>
                <a:latin typeface="Calibri"/>
                <a:ea typeface="Calibri"/>
                <a:cs typeface="Calibri"/>
                <a:sym typeface="Calibri"/>
              </a:rPr>
              <a:t>t</a:t>
            </a:r>
            <a:endParaRPr sz="2400">
              <a:solidFill>
                <a:srgbClr val="666666"/>
              </a:solidFill>
              <a:latin typeface="Calibri"/>
              <a:ea typeface="Calibri"/>
              <a:cs typeface="Calibri"/>
              <a:sym typeface="Calibri"/>
            </a:endParaRPr>
          </a:p>
          <a:p>
            <a:pPr marL="0" lvl="0" indent="0" algn="l" rtl="0">
              <a:lnSpc>
                <a:spcPct val="110000"/>
              </a:lnSpc>
              <a:spcBef>
                <a:spcPts val="600"/>
              </a:spcBef>
              <a:spcAft>
                <a:spcPts val="0"/>
              </a:spcAft>
              <a:buSzPts val="1800"/>
              <a:buNone/>
            </a:pPr>
            <a:r>
              <a:rPr lang="tr-TR" sz="3600">
                <a:solidFill>
                  <a:schemeClr val="lt1"/>
                </a:solidFill>
                <a:highlight>
                  <a:srgbClr val="434343"/>
                </a:highlight>
                <a:latin typeface="Calibri"/>
                <a:ea typeface="Calibri"/>
                <a:cs typeface="Calibri"/>
                <a:sym typeface="Calibri"/>
              </a:rPr>
              <a:t> </a:t>
            </a:r>
            <a:endParaRPr sz="360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1"/>
          <p:cNvSpPr txBox="1">
            <a:spLocks noGrp="1"/>
          </p:cNvSpPr>
          <p:nvPr>
            <p:ph type="ctrTitle"/>
          </p:nvPr>
        </p:nvSpPr>
        <p:spPr>
          <a:xfrm>
            <a:off x="1085850" y="1991850"/>
            <a:ext cx="58659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Workflow</a:t>
            </a:r>
            <a:endParaRPr sz="3600">
              <a:solidFill>
                <a:srgbClr val="741B47"/>
              </a:solidFill>
              <a:latin typeface="Raleway Medium"/>
              <a:ea typeface="Raleway Medium"/>
              <a:cs typeface="Raleway Medium"/>
              <a:sym typeface="Raleway Medium"/>
            </a:endParaRPr>
          </a:p>
        </p:txBody>
      </p:sp>
      <p:sp>
        <p:nvSpPr>
          <p:cNvPr id="627" name="Google Shape;627;p31"/>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3</a:t>
            </a:r>
            <a:endParaRPr sz="3600" b="0" i="0" u="none" strike="noStrike" cap="none">
              <a:solidFill>
                <a:schemeClr val="lt1"/>
              </a:solidFill>
              <a:latin typeface="Raleway Medium"/>
              <a:ea typeface="Raleway Medium"/>
              <a:cs typeface="Raleway Medium"/>
              <a:sym typeface="Raleway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32"/>
          <p:cNvSpPr txBox="1">
            <a:spLocks noGrp="1"/>
          </p:cNvSpPr>
          <p:nvPr>
            <p:ph type="title"/>
          </p:nvPr>
        </p:nvSpPr>
        <p:spPr>
          <a:xfrm>
            <a:off x="397350" y="203173"/>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b="1" dirty="0" err="1">
                <a:solidFill>
                  <a:srgbClr val="429ED4"/>
                </a:solidFill>
                <a:latin typeface="Calibri"/>
                <a:ea typeface="Calibri"/>
                <a:cs typeface="Calibri"/>
                <a:sym typeface="Calibri"/>
              </a:rPr>
              <a:t>Workflow</a:t>
            </a:r>
            <a:endParaRPr b="1" dirty="0">
              <a:solidFill>
                <a:srgbClr val="429ED4"/>
              </a:solidFill>
              <a:latin typeface="Calibri"/>
              <a:ea typeface="Calibri"/>
              <a:cs typeface="Calibri"/>
              <a:sym typeface="Calibri"/>
            </a:endParaRPr>
          </a:p>
          <a:p>
            <a:pPr marL="0" lvl="0" indent="0" algn="l" rtl="0">
              <a:lnSpc>
                <a:spcPct val="80000"/>
              </a:lnSpc>
              <a:spcBef>
                <a:spcPts val="0"/>
              </a:spcBef>
              <a:spcAft>
                <a:spcPts val="0"/>
              </a:spcAft>
              <a:buSzPts val="4800"/>
              <a:buNone/>
            </a:pPr>
            <a:endParaRPr b="1" dirty="0">
              <a:solidFill>
                <a:srgbClr val="429ED4"/>
              </a:solidFill>
              <a:latin typeface="Calibri"/>
              <a:ea typeface="Calibri"/>
              <a:cs typeface="Calibri"/>
              <a:sym typeface="Calibri"/>
            </a:endParaRPr>
          </a:p>
        </p:txBody>
      </p:sp>
      <p:sp>
        <p:nvSpPr>
          <p:cNvPr id="633" name="Google Shape;633;p32"/>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25</a:t>
            </a:fld>
            <a:endParaRPr/>
          </a:p>
        </p:txBody>
      </p:sp>
      <p:sp>
        <p:nvSpPr>
          <p:cNvPr id="634" name="Google Shape;634;p32"/>
          <p:cNvSpPr/>
          <p:nvPr/>
        </p:nvSpPr>
        <p:spPr>
          <a:xfrm>
            <a:off x="1440150" y="1491750"/>
            <a:ext cx="1665600" cy="2464800"/>
          </a:xfrm>
          <a:prstGeom prst="roundRect">
            <a:avLst>
              <a:gd name="adj" fmla="val 16667"/>
            </a:avLst>
          </a:prstGeom>
          <a:noFill/>
          <a:ln w="28575" cap="flat" cmpd="sng">
            <a:solidFill>
              <a:srgbClr val="429ED4"/>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dirty="0" err="1">
                <a:solidFill>
                  <a:srgbClr val="666666"/>
                </a:solidFill>
                <a:latin typeface="Calibri"/>
                <a:ea typeface="Calibri"/>
                <a:cs typeface="Calibri"/>
                <a:sym typeface="Calibri"/>
              </a:rPr>
              <a:t>Where</a:t>
            </a:r>
            <a:r>
              <a:rPr lang="tr-TR" sz="1400" b="1" i="0" u="none" strike="noStrike" cap="none" dirty="0">
                <a:solidFill>
                  <a:srgbClr val="666666"/>
                </a:solidFill>
                <a:latin typeface="Calibri"/>
                <a:ea typeface="Calibri"/>
                <a:cs typeface="Calibri"/>
                <a:sym typeface="Calibri"/>
              </a:rPr>
              <a:t> </a:t>
            </a:r>
            <a:r>
              <a:rPr lang="tr-TR" sz="1400" b="1" i="0" u="none" strike="noStrike" cap="none" dirty="0" err="1">
                <a:solidFill>
                  <a:srgbClr val="666666"/>
                </a:solidFill>
                <a:latin typeface="Calibri"/>
                <a:ea typeface="Calibri"/>
                <a:cs typeface="Calibri"/>
                <a:sym typeface="Calibri"/>
              </a:rPr>
              <a:t>you</a:t>
            </a:r>
            <a:r>
              <a:rPr lang="tr-TR" sz="1400" b="1" i="0" u="none" strike="noStrike" cap="none" dirty="0">
                <a:solidFill>
                  <a:srgbClr val="666666"/>
                </a:solidFill>
                <a:latin typeface="Calibri"/>
                <a:ea typeface="Calibri"/>
                <a:cs typeface="Calibri"/>
                <a:sym typeface="Calibri"/>
              </a:rPr>
              <a:t> </a:t>
            </a:r>
            <a:r>
              <a:rPr lang="tr-TR" sz="1400" b="1" i="0" u="none" strike="noStrike" cap="none" dirty="0" err="1">
                <a:solidFill>
                  <a:srgbClr val="666666"/>
                </a:solidFill>
                <a:latin typeface="Calibri"/>
                <a:ea typeface="Calibri"/>
                <a:cs typeface="Calibri"/>
                <a:sym typeface="Calibri"/>
              </a:rPr>
              <a:t>work</a:t>
            </a:r>
            <a:r>
              <a:rPr lang="tr-TR" sz="1400" b="1" i="0" u="none" strike="noStrike" cap="none" dirty="0">
                <a:solidFill>
                  <a:srgbClr val="666666"/>
                </a:solidFill>
                <a:latin typeface="Calibri"/>
                <a:ea typeface="Calibri"/>
                <a:cs typeface="Calibri"/>
                <a:sym typeface="Calibri"/>
              </a:rPr>
              <a:t>. </a:t>
            </a:r>
            <a:r>
              <a:rPr lang="tr-TR" sz="1400" b="1" i="0" u="none" strike="noStrike" cap="none" dirty="0" err="1">
                <a:solidFill>
                  <a:srgbClr val="666666"/>
                </a:solidFill>
                <a:latin typeface="Calibri"/>
                <a:ea typeface="Calibri"/>
                <a:cs typeface="Calibri"/>
                <a:sym typeface="Calibri"/>
              </a:rPr>
              <a:t>Create</a:t>
            </a:r>
            <a:r>
              <a:rPr lang="tr-TR" sz="1400" b="1" i="0" u="none" strike="noStrike" cap="none" dirty="0">
                <a:solidFill>
                  <a:srgbClr val="666666"/>
                </a:solidFill>
                <a:latin typeface="Calibri"/>
                <a:ea typeface="Calibri"/>
                <a:cs typeface="Calibri"/>
                <a:sym typeface="Calibri"/>
              </a:rPr>
              <a:t> </a:t>
            </a:r>
            <a:r>
              <a:rPr lang="tr-TR" sz="1400" b="1" i="0" u="none" strike="noStrike" cap="none" dirty="0" err="1">
                <a:solidFill>
                  <a:srgbClr val="666666"/>
                </a:solidFill>
                <a:latin typeface="Calibri"/>
                <a:ea typeface="Calibri"/>
                <a:cs typeface="Calibri"/>
                <a:sym typeface="Calibri"/>
              </a:rPr>
              <a:t>new</a:t>
            </a:r>
            <a:r>
              <a:rPr lang="tr-TR" sz="1400" b="1" i="0" u="none" strike="noStrike" cap="none" dirty="0">
                <a:solidFill>
                  <a:srgbClr val="666666"/>
                </a:solidFill>
                <a:latin typeface="Calibri"/>
                <a:ea typeface="Calibri"/>
                <a:cs typeface="Calibri"/>
                <a:sym typeface="Calibri"/>
              </a:rPr>
              <a:t> </a:t>
            </a:r>
            <a:r>
              <a:rPr lang="tr-TR" sz="1400" b="1" i="0" u="none" strike="noStrike" cap="none" dirty="0" err="1">
                <a:solidFill>
                  <a:srgbClr val="666666"/>
                </a:solidFill>
                <a:latin typeface="Calibri"/>
                <a:ea typeface="Calibri"/>
                <a:cs typeface="Calibri"/>
                <a:sym typeface="Calibri"/>
              </a:rPr>
              <a:t>files</a:t>
            </a:r>
            <a:r>
              <a:rPr lang="tr-TR" sz="1400" b="1" i="0" u="none" strike="noStrike" cap="none" dirty="0">
                <a:solidFill>
                  <a:srgbClr val="666666"/>
                </a:solidFill>
                <a:latin typeface="Calibri"/>
                <a:ea typeface="Calibri"/>
                <a:cs typeface="Calibri"/>
                <a:sym typeface="Calibri"/>
              </a:rPr>
              <a:t>, </a:t>
            </a:r>
            <a:r>
              <a:rPr lang="tr-TR" sz="1400" b="1" i="0" u="none" strike="noStrike" cap="none" dirty="0" err="1">
                <a:solidFill>
                  <a:srgbClr val="666666"/>
                </a:solidFill>
                <a:latin typeface="Calibri"/>
                <a:ea typeface="Calibri"/>
                <a:cs typeface="Calibri"/>
                <a:sym typeface="Calibri"/>
              </a:rPr>
              <a:t>edit</a:t>
            </a:r>
            <a:r>
              <a:rPr lang="tr-TR" sz="1400" b="1" i="0" u="none" strike="noStrike" cap="none" dirty="0">
                <a:solidFill>
                  <a:srgbClr val="666666"/>
                </a:solidFill>
                <a:latin typeface="Calibri"/>
                <a:ea typeface="Calibri"/>
                <a:cs typeface="Calibri"/>
                <a:sym typeface="Calibri"/>
              </a:rPr>
              <a:t> </a:t>
            </a:r>
            <a:r>
              <a:rPr lang="tr-TR" sz="1400" b="1" i="0" u="none" strike="noStrike" cap="none" dirty="0" err="1">
                <a:solidFill>
                  <a:srgbClr val="666666"/>
                </a:solidFill>
                <a:latin typeface="Calibri"/>
                <a:ea typeface="Calibri"/>
                <a:cs typeface="Calibri"/>
                <a:sym typeface="Calibri"/>
              </a:rPr>
              <a:t>files</a:t>
            </a:r>
            <a:r>
              <a:rPr lang="tr-TR" sz="1400" b="1" i="0" u="none" strike="noStrike" cap="none" dirty="0">
                <a:solidFill>
                  <a:srgbClr val="666666"/>
                </a:solidFill>
                <a:latin typeface="Calibri"/>
                <a:ea typeface="Calibri"/>
                <a:cs typeface="Calibri"/>
                <a:sym typeface="Calibri"/>
              </a:rPr>
              <a:t> </a:t>
            </a:r>
            <a:r>
              <a:rPr lang="tr-TR" sz="1400" b="1" i="0" u="none" strike="noStrike" cap="none" dirty="0" err="1">
                <a:solidFill>
                  <a:srgbClr val="666666"/>
                </a:solidFill>
                <a:latin typeface="Calibri"/>
                <a:ea typeface="Calibri"/>
                <a:cs typeface="Calibri"/>
                <a:sym typeface="Calibri"/>
              </a:rPr>
              <a:t>delete</a:t>
            </a:r>
            <a:r>
              <a:rPr lang="tr-TR" sz="1400" b="1" i="0" u="none" strike="noStrike" cap="none" dirty="0">
                <a:solidFill>
                  <a:srgbClr val="666666"/>
                </a:solidFill>
                <a:latin typeface="Calibri"/>
                <a:ea typeface="Calibri"/>
                <a:cs typeface="Calibri"/>
                <a:sym typeface="Calibri"/>
              </a:rPr>
              <a:t> </a:t>
            </a:r>
            <a:r>
              <a:rPr lang="tr-TR" sz="1400" b="1" i="0" u="none" strike="noStrike" cap="none" dirty="0" err="1">
                <a:solidFill>
                  <a:srgbClr val="666666"/>
                </a:solidFill>
                <a:latin typeface="Calibri"/>
                <a:ea typeface="Calibri"/>
                <a:cs typeface="Calibri"/>
                <a:sym typeface="Calibri"/>
              </a:rPr>
              <a:t>files</a:t>
            </a:r>
            <a:r>
              <a:rPr lang="tr-TR" sz="1400" b="1" i="0" u="none" strike="noStrike" cap="none" dirty="0">
                <a:solidFill>
                  <a:srgbClr val="666666"/>
                </a:solidFill>
                <a:latin typeface="Calibri"/>
                <a:ea typeface="Calibri"/>
                <a:cs typeface="Calibri"/>
                <a:sym typeface="Calibri"/>
              </a:rPr>
              <a:t> </a:t>
            </a:r>
            <a:r>
              <a:rPr lang="tr-TR" sz="1400" b="1" i="0" u="none" strike="noStrike" cap="none" dirty="0" err="1">
                <a:solidFill>
                  <a:srgbClr val="666666"/>
                </a:solidFill>
                <a:latin typeface="Calibri"/>
                <a:ea typeface="Calibri"/>
                <a:cs typeface="Calibri"/>
                <a:sym typeface="Calibri"/>
              </a:rPr>
              <a:t>etc</a:t>
            </a:r>
            <a:r>
              <a:rPr lang="tr-TR" sz="1400" b="1" i="0" u="none" strike="noStrike" cap="none" dirty="0">
                <a:solidFill>
                  <a:srgbClr val="666666"/>
                </a:solidFill>
                <a:latin typeface="Calibri"/>
                <a:ea typeface="Calibri"/>
                <a:cs typeface="Calibri"/>
                <a:sym typeface="Calibri"/>
              </a:rPr>
              <a:t>.</a:t>
            </a:r>
            <a:endParaRPr sz="1400" b="1" i="0" u="none" strike="noStrike" cap="none" dirty="0">
              <a:solidFill>
                <a:srgbClr val="666666"/>
              </a:solidFill>
              <a:latin typeface="Calibri"/>
              <a:ea typeface="Calibri"/>
              <a:cs typeface="Calibri"/>
              <a:sym typeface="Calibri"/>
            </a:endParaRPr>
          </a:p>
        </p:txBody>
      </p:sp>
      <p:sp>
        <p:nvSpPr>
          <p:cNvPr id="635" name="Google Shape;635;p32"/>
          <p:cNvSpPr/>
          <p:nvPr/>
        </p:nvSpPr>
        <p:spPr>
          <a:xfrm>
            <a:off x="6038250" y="1491750"/>
            <a:ext cx="1665600" cy="2464800"/>
          </a:xfrm>
          <a:prstGeom prst="roundRect">
            <a:avLst>
              <a:gd name="adj" fmla="val 16667"/>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666666"/>
                </a:solidFill>
                <a:latin typeface="Calibri"/>
                <a:ea typeface="Calibri"/>
                <a:cs typeface="Calibri"/>
                <a:sym typeface="Calibri"/>
              </a:rPr>
              <a:t>Committed snapshots of your project will be stored here with a full version history.</a:t>
            </a:r>
            <a:endParaRPr sz="1400" b="1" i="0" u="none" strike="noStrike" cap="none">
              <a:solidFill>
                <a:srgbClr val="666666"/>
              </a:solidFill>
              <a:latin typeface="Calibri"/>
              <a:ea typeface="Calibri"/>
              <a:cs typeface="Calibri"/>
              <a:sym typeface="Calibri"/>
            </a:endParaRPr>
          </a:p>
        </p:txBody>
      </p:sp>
      <p:sp>
        <p:nvSpPr>
          <p:cNvPr id="636" name="Google Shape;636;p32"/>
          <p:cNvSpPr/>
          <p:nvPr/>
        </p:nvSpPr>
        <p:spPr>
          <a:xfrm>
            <a:off x="3739200" y="1491750"/>
            <a:ext cx="1665600" cy="2464800"/>
          </a:xfrm>
          <a:prstGeom prst="roundRect">
            <a:avLst>
              <a:gd name="adj" fmla="val 16667"/>
            </a:avLst>
          </a:prstGeom>
          <a:noFill/>
          <a:ln w="28575" cap="flat" cmpd="sng">
            <a:solidFill>
              <a:srgbClr val="E2616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666666"/>
                </a:solidFill>
                <a:latin typeface="Calibri"/>
                <a:ea typeface="Calibri"/>
                <a:cs typeface="Calibri"/>
                <a:sym typeface="Calibri"/>
              </a:rPr>
              <a:t>Before taking a snapshot, you’re taking the files to a stage. Ready files to be committed.</a:t>
            </a:r>
            <a:endParaRPr sz="1400" b="1" i="0" u="none" strike="noStrike" cap="none">
              <a:solidFill>
                <a:srgbClr val="666666"/>
              </a:solidFill>
              <a:latin typeface="Calibri"/>
              <a:ea typeface="Calibri"/>
              <a:cs typeface="Calibri"/>
              <a:sym typeface="Calibri"/>
            </a:endParaRPr>
          </a:p>
        </p:txBody>
      </p:sp>
      <p:sp>
        <p:nvSpPr>
          <p:cNvPr id="637" name="Google Shape;637;p32"/>
          <p:cNvSpPr txBox="1">
            <a:spLocks noGrp="1"/>
          </p:cNvSpPr>
          <p:nvPr>
            <p:ph type="body" idx="1"/>
          </p:nvPr>
        </p:nvSpPr>
        <p:spPr>
          <a:xfrm>
            <a:off x="1379400" y="873800"/>
            <a:ext cx="6324600" cy="571200"/>
          </a:xfrm>
          <a:prstGeom prst="rect">
            <a:avLst/>
          </a:prstGeom>
          <a:noFill/>
          <a:ln>
            <a:noFill/>
          </a:ln>
        </p:spPr>
        <p:txBody>
          <a:bodyPr spcFirstLastPara="1" wrap="square" lIns="0" tIns="0" rIns="0" bIns="0" anchor="t" anchorCtr="0">
            <a:noAutofit/>
          </a:bodyPr>
          <a:lstStyle/>
          <a:p>
            <a:pPr marL="0" lvl="0" indent="0" algn="l" rtl="0">
              <a:lnSpc>
                <a:spcPct val="98181"/>
              </a:lnSpc>
              <a:spcBef>
                <a:spcPts val="1000"/>
              </a:spcBef>
              <a:spcAft>
                <a:spcPts val="0"/>
              </a:spcAft>
              <a:buSzPts val="1800"/>
              <a:buNone/>
            </a:pPr>
            <a:r>
              <a:rPr lang="tr-TR" sz="1600" b="1" dirty="0">
                <a:solidFill>
                  <a:srgbClr val="4472C4"/>
                </a:solidFill>
                <a:latin typeface="Calibri"/>
                <a:ea typeface="Calibri"/>
                <a:cs typeface="Calibri"/>
                <a:sym typeface="Calibri"/>
              </a:rPr>
              <a:t>  </a:t>
            </a:r>
            <a:r>
              <a:rPr lang="tr-TR" sz="1600" b="1" dirty="0" err="1">
                <a:solidFill>
                  <a:srgbClr val="429ED4"/>
                </a:solidFill>
                <a:latin typeface="Calibri"/>
                <a:ea typeface="Calibri"/>
                <a:cs typeface="Calibri"/>
                <a:sym typeface="Calibri"/>
              </a:rPr>
              <a:t>Working</a:t>
            </a:r>
            <a:r>
              <a:rPr lang="tr-TR" sz="1600" b="1" dirty="0">
                <a:solidFill>
                  <a:srgbClr val="429ED4"/>
                </a:solidFill>
                <a:latin typeface="Calibri"/>
                <a:ea typeface="Calibri"/>
                <a:cs typeface="Calibri"/>
                <a:sym typeface="Calibri"/>
              </a:rPr>
              <a:t> Directory</a:t>
            </a:r>
            <a:r>
              <a:rPr lang="tr-TR" sz="1600" b="1" dirty="0">
                <a:solidFill>
                  <a:srgbClr val="4472C4"/>
                </a:solidFill>
                <a:latin typeface="Calibri"/>
                <a:ea typeface="Calibri"/>
                <a:cs typeface="Calibri"/>
                <a:sym typeface="Calibri"/>
              </a:rPr>
              <a:t>		</a:t>
            </a:r>
            <a:r>
              <a:rPr lang="tr-TR" sz="1600" b="1" dirty="0">
                <a:solidFill>
                  <a:srgbClr val="E26161"/>
                </a:solidFill>
                <a:latin typeface="Calibri"/>
                <a:ea typeface="Calibri"/>
                <a:cs typeface="Calibri"/>
                <a:sym typeface="Calibri"/>
              </a:rPr>
              <a:t> </a:t>
            </a:r>
            <a:r>
              <a:rPr lang="tr-TR" sz="1600" b="1" dirty="0" err="1">
                <a:solidFill>
                  <a:srgbClr val="E26161"/>
                </a:solidFill>
                <a:latin typeface="Calibri"/>
                <a:ea typeface="Calibri"/>
                <a:cs typeface="Calibri"/>
                <a:sym typeface="Calibri"/>
              </a:rPr>
              <a:t>Staging</a:t>
            </a:r>
            <a:r>
              <a:rPr lang="tr-TR" sz="1600" b="1" dirty="0">
                <a:solidFill>
                  <a:srgbClr val="E26161"/>
                </a:solidFill>
                <a:latin typeface="Calibri"/>
                <a:ea typeface="Calibri"/>
                <a:cs typeface="Calibri"/>
                <a:sym typeface="Calibri"/>
              </a:rPr>
              <a:t> </a:t>
            </a:r>
            <a:r>
              <a:rPr lang="tr-TR" sz="1600" b="1" dirty="0" err="1">
                <a:solidFill>
                  <a:srgbClr val="E26161"/>
                </a:solidFill>
                <a:latin typeface="Calibri"/>
                <a:ea typeface="Calibri"/>
                <a:cs typeface="Calibri"/>
                <a:sym typeface="Calibri"/>
              </a:rPr>
              <a:t>Area</a:t>
            </a:r>
            <a:r>
              <a:rPr lang="tr-TR" sz="1600" b="1" dirty="0">
                <a:solidFill>
                  <a:srgbClr val="E26161"/>
                </a:solidFill>
                <a:latin typeface="Calibri"/>
                <a:ea typeface="Calibri"/>
                <a:cs typeface="Calibri"/>
                <a:sym typeface="Calibri"/>
              </a:rPr>
              <a:t> (Index)</a:t>
            </a:r>
            <a:r>
              <a:rPr lang="tr-TR" sz="1600" b="1" dirty="0">
                <a:solidFill>
                  <a:srgbClr val="4472C4"/>
                </a:solidFill>
                <a:latin typeface="Calibri"/>
                <a:ea typeface="Calibri"/>
                <a:cs typeface="Calibri"/>
                <a:sym typeface="Calibri"/>
              </a:rPr>
              <a:t>		          </a:t>
            </a:r>
            <a:r>
              <a:rPr lang="tr-TR" sz="1600" b="1" dirty="0" err="1">
                <a:solidFill>
                  <a:schemeClr val="accent6"/>
                </a:solidFill>
                <a:latin typeface="Calibri"/>
                <a:ea typeface="Calibri"/>
                <a:cs typeface="Calibri"/>
                <a:sym typeface="Calibri"/>
              </a:rPr>
              <a:t>Repository</a:t>
            </a:r>
            <a:endParaRPr sz="1600" b="1" dirty="0">
              <a:solidFill>
                <a:schemeClr val="accent6"/>
              </a:solidFill>
              <a:latin typeface="Calibri"/>
              <a:ea typeface="Calibri"/>
              <a:cs typeface="Calibri"/>
              <a:sym typeface="Calibri"/>
            </a:endParaRPr>
          </a:p>
          <a:p>
            <a:pPr marL="0" lvl="0" indent="0" algn="l" rtl="0">
              <a:lnSpc>
                <a:spcPct val="98181"/>
              </a:lnSpc>
              <a:spcBef>
                <a:spcPts val="1000"/>
              </a:spcBef>
              <a:spcAft>
                <a:spcPts val="0"/>
              </a:spcAft>
              <a:buSzPts val="1800"/>
              <a:buNone/>
            </a:pPr>
            <a:endParaRPr sz="1600" b="1" dirty="0">
              <a:solidFill>
                <a:srgbClr val="4472C4"/>
              </a:solidFill>
              <a:latin typeface="Calibri"/>
              <a:ea typeface="Calibri"/>
              <a:cs typeface="Calibri"/>
              <a:sym typeface="Calibri"/>
            </a:endParaRPr>
          </a:p>
        </p:txBody>
      </p:sp>
      <p:pic>
        <p:nvPicPr>
          <p:cNvPr id="638" name="Google Shape;638;p32"/>
          <p:cNvPicPr preferRelativeResize="0"/>
          <p:nvPr/>
        </p:nvPicPr>
        <p:blipFill rotWithShape="1">
          <a:blip r:embed="rId3">
            <a:alphaModFix/>
          </a:blip>
          <a:srcRect/>
          <a:stretch/>
        </p:blipFill>
        <p:spPr>
          <a:xfrm>
            <a:off x="3884213" y="3747687"/>
            <a:ext cx="1375575" cy="1375575"/>
          </a:xfrm>
          <a:prstGeom prst="rect">
            <a:avLst/>
          </a:prstGeom>
          <a:noFill/>
          <a:ln>
            <a:noFill/>
          </a:ln>
        </p:spPr>
      </p:pic>
      <p:pic>
        <p:nvPicPr>
          <p:cNvPr id="639" name="Google Shape;639;p32"/>
          <p:cNvPicPr preferRelativeResize="0"/>
          <p:nvPr/>
        </p:nvPicPr>
        <p:blipFill rotWithShape="1">
          <a:blip r:embed="rId4">
            <a:alphaModFix/>
          </a:blip>
          <a:srcRect/>
          <a:stretch/>
        </p:blipFill>
        <p:spPr>
          <a:xfrm>
            <a:off x="1567514" y="3747687"/>
            <a:ext cx="1410860" cy="1375575"/>
          </a:xfrm>
          <a:prstGeom prst="rect">
            <a:avLst/>
          </a:prstGeom>
          <a:noFill/>
          <a:ln>
            <a:noFill/>
          </a:ln>
        </p:spPr>
      </p:pic>
      <p:pic>
        <p:nvPicPr>
          <p:cNvPr id="640" name="Google Shape;640;p32"/>
          <p:cNvPicPr preferRelativeResize="0"/>
          <p:nvPr/>
        </p:nvPicPr>
        <p:blipFill rotWithShape="1">
          <a:blip r:embed="rId5">
            <a:alphaModFix/>
          </a:blip>
          <a:srcRect/>
          <a:stretch/>
        </p:blipFill>
        <p:spPr>
          <a:xfrm>
            <a:off x="5986827" y="3894125"/>
            <a:ext cx="1705048" cy="1082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3"/>
          <p:cNvSpPr txBox="1">
            <a:spLocks noGrp="1"/>
          </p:cNvSpPr>
          <p:nvPr>
            <p:ph type="title"/>
          </p:nvPr>
        </p:nvSpPr>
        <p:spPr>
          <a:xfrm>
            <a:off x="457200" y="192649"/>
            <a:ext cx="5640900" cy="6813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b="1">
                <a:solidFill>
                  <a:srgbClr val="429ED4"/>
                </a:solidFill>
                <a:latin typeface="Calibri"/>
                <a:ea typeface="Calibri"/>
                <a:cs typeface="Calibri"/>
                <a:sym typeface="Calibri"/>
              </a:rPr>
              <a:t>File Stages</a:t>
            </a:r>
            <a:endParaRPr b="1">
              <a:solidFill>
                <a:srgbClr val="429ED4"/>
              </a:solidFill>
              <a:latin typeface="Calibri"/>
              <a:ea typeface="Calibri"/>
              <a:cs typeface="Calibri"/>
              <a:sym typeface="Calibri"/>
            </a:endParaRPr>
          </a:p>
        </p:txBody>
      </p:sp>
      <p:sp>
        <p:nvSpPr>
          <p:cNvPr id="646" name="Google Shape;646;p33"/>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26</a:t>
            </a:fld>
            <a:endParaRPr/>
          </a:p>
        </p:txBody>
      </p:sp>
      <p:cxnSp>
        <p:nvCxnSpPr>
          <p:cNvPr id="647" name="Google Shape;647;p33"/>
          <p:cNvCxnSpPr/>
          <p:nvPr/>
        </p:nvCxnSpPr>
        <p:spPr>
          <a:xfrm>
            <a:off x="2442125" y="1238000"/>
            <a:ext cx="0" cy="555900"/>
          </a:xfrm>
          <a:prstGeom prst="straightConnector1">
            <a:avLst/>
          </a:prstGeom>
          <a:noFill/>
          <a:ln w="38100" cap="flat" cmpd="sng">
            <a:solidFill>
              <a:srgbClr val="429ED4"/>
            </a:solidFill>
            <a:prstDash val="solid"/>
            <a:round/>
            <a:headEnd type="none" w="sm" len="sm"/>
            <a:tailEnd type="none" w="sm" len="sm"/>
          </a:ln>
        </p:spPr>
      </p:cxnSp>
      <p:cxnSp>
        <p:nvCxnSpPr>
          <p:cNvPr id="648" name="Google Shape;648;p33"/>
          <p:cNvCxnSpPr/>
          <p:nvPr/>
        </p:nvCxnSpPr>
        <p:spPr>
          <a:xfrm>
            <a:off x="2442125" y="2371275"/>
            <a:ext cx="0" cy="555900"/>
          </a:xfrm>
          <a:prstGeom prst="straightConnector1">
            <a:avLst/>
          </a:prstGeom>
          <a:noFill/>
          <a:ln w="38100" cap="flat" cmpd="sng">
            <a:solidFill>
              <a:srgbClr val="E26161"/>
            </a:solidFill>
            <a:prstDash val="solid"/>
            <a:round/>
            <a:headEnd type="none" w="sm" len="sm"/>
            <a:tailEnd type="none" w="sm" len="sm"/>
          </a:ln>
        </p:spPr>
      </p:cxnSp>
      <p:cxnSp>
        <p:nvCxnSpPr>
          <p:cNvPr id="649" name="Google Shape;649;p33"/>
          <p:cNvCxnSpPr/>
          <p:nvPr/>
        </p:nvCxnSpPr>
        <p:spPr>
          <a:xfrm>
            <a:off x="2442125" y="3504550"/>
            <a:ext cx="0" cy="555900"/>
          </a:xfrm>
          <a:prstGeom prst="straightConnector1">
            <a:avLst/>
          </a:prstGeom>
          <a:noFill/>
          <a:ln w="38100" cap="flat" cmpd="sng">
            <a:solidFill>
              <a:schemeClr val="accent6"/>
            </a:solidFill>
            <a:prstDash val="solid"/>
            <a:round/>
            <a:headEnd type="none" w="sm" len="sm"/>
            <a:tailEnd type="none" w="sm" len="sm"/>
          </a:ln>
        </p:spPr>
      </p:cxnSp>
      <p:sp>
        <p:nvSpPr>
          <p:cNvPr id="650" name="Google Shape;650;p33"/>
          <p:cNvSpPr txBox="1"/>
          <p:nvPr/>
        </p:nvSpPr>
        <p:spPr>
          <a:xfrm>
            <a:off x="252300" y="1238000"/>
            <a:ext cx="1940100" cy="55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dirty="0" err="1">
                <a:solidFill>
                  <a:srgbClr val="429ED4"/>
                </a:solidFill>
                <a:latin typeface="Calibri"/>
                <a:ea typeface="Calibri"/>
                <a:cs typeface="Calibri"/>
                <a:sym typeface="Calibri"/>
              </a:rPr>
              <a:t>Committed</a:t>
            </a:r>
            <a:endParaRPr sz="2400" b="1" i="0" u="none" strike="noStrike" cap="none" dirty="0">
              <a:solidFill>
                <a:srgbClr val="429ED4"/>
              </a:solidFill>
              <a:latin typeface="Calibri"/>
              <a:ea typeface="Calibri"/>
              <a:cs typeface="Calibri"/>
              <a:sym typeface="Calibri"/>
            </a:endParaRPr>
          </a:p>
        </p:txBody>
      </p:sp>
      <p:sp>
        <p:nvSpPr>
          <p:cNvPr id="651" name="Google Shape;651;p33"/>
          <p:cNvSpPr txBox="1"/>
          <p:nvPr/>
        </p:nvSpPr>
        <p:spPr>
          <a:xfrm>
            <a:off x="252300" y="2371275"/>
            <a:ext cx="1940100" cy="55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dirty="0" err="1">
                <a:solidFill>
                  <a:srgbClr val="E26161"/>
                </a:solidFill>
                <a:latin typeface="Calibri"/>
                <a:ea typeface="Calibri"/>
                <a:cs typeface="Calibri"/>
                <a:sym typeface="Calibri"/>
              </a:rPr>
              <a:t>Modified</a:t>
            </a:r>
            <a:endParaRPr sz="2400" b="1" i="0" u="none" strike="noStrike" cap="none" dirty="0">
              <a:solidFill>
                <a:srgbClr val="E26161"/>
              </a:solidFill>
              <a:latin typeface="Calibri"/>
              <a:ea typeface="Calibri"/>
              <a:cs typeface="Calibri"/>
              <a:sym typeface="Calibri"/>
            </a:endParaRPr>
          </a:p>
        </p:txBody>
      </p:sp>
      <p:sp>
        <p:nvSpPr>
          <p:cNvPr id="652" name="Google Shape;652;p33"/>
          <p:cNvSpPr txBox="1"/>
          <p:nvPr/>
        </p:nvSpPr>
        <p:spPr>
          <a:xfrm>
            <a:off x="252300" y="3504550"/>
            <a:ext cx="1940100" cy="55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dirty="0" err="1">
                <a:solidFill>
                  <a:schemeClr val="accent6"/>
                </a:solidFill>
                <a:latin typeface="Calibri"/>
                <a:ea typeface="Calibri"/>
                <a:cs typeface="Calibri"/>
                <a:sym typeface="Calibri"/>
              </a:rPr>
              <a:t>Staged</a:t>
            </a:r>
            <a:endParaRPr sz="2400" b="1" i="0" u="none" strike="noStrike" cap="none" dirty="0">
              <a:solidFill>
                <a:schemeClr val="accent6"/>
              </a:solidFill>
              <a:latin typeface="Calibri"/>
              <a:ea typeface="Calibri"/>
              <a:cs typeface="Calibri"/>
              <a:sym typeface="Calibri"/>
            </a:endParaRPr>
          </a:p>
        </p:txBody>
      </p:sp>
      <p:sp>
        <p:nvSpPr>
          <p:cNvPr id="653" name="Google Shape;653;p33"/>
          <p:cNvSpPr txBox="1"/>
          <p:nvPr/>
        </p:nvSpPr>
        <p:spPr>
          <a:xfrm>
            <a:off x="2691850" y="1238000"/>
            <a:ext cx="5886900" cy="55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tr-TR" sz="1900" b="1" i="0" u="none" strike="noStrike" cap="none" dirty="0" err="1">
                <a:solidFill>
                  <a:srgbClr val="666666"/>
                </a:solidFill>
                <a:latin typeface="Calibri"/>
                <a:ea typeface="Calibri"/>
                <a:cs typeface="Calibri"/>
                <a:sym typeface="Calibri"/>
              </a:rPr>
              <a:t>Unmodified</a:t>
            </a:r>
            <a:r>
              <a:rPr lang="tr-TR" sz="1900" b="1" i="0" u="none" strike="noStrike" cap="none" dirty="0">
                <a:solidFill>
                  <a:srgbClr val="666666"/>
                </a:solidFill>
                <a:latin typeface="Calibri"/>
                <a:ea typeface="Calibri"/>
                <a:cs typeface="Calibri"/>
                <a:sym typeface="Calibri"/>
              </a:rPr>
              <a:t> </a:t>
            </a:r>
            <a:r>
              <a:rPr lang="tr-TR" sz="1900" b="1" i="0" u="none" strike="noStrike" cap="none" dirty="0" err="1">
                <a:solidFill>
                  <a:srgbClr val="666666"/>
                </a:solidFill>
                <a:latin typeface="Calibri"/>
                <a:ea typeface="Calibri"/>
                <a:cs typeface="Calibri"/>
                <a:sym typeface="Calibri"/>
              </a:rPr>
              <a:t>changes</a:t>
            </a:r>
            <a:r>
              <a:rPr lang="tr-TR" sz="1900" b="1" i="0" u="none" strike="noStrike" cap="none" dirty="0">
                <a:solidFill>
                  <a:srgbClr val="666666"/>
                </a:solidFill>
                <a:latin typeface="Calibri"/>
                <a:ea typeface="Calibri"/>
                <a:cs typeface="Calibri"/>
                <a:sym typeface="Calibri"/>
              </a:rPr>
              <a:t> </a:t>
            </a:r>
            <a:r>
              <a:rPr lang="tr-TR" sz="1900" b="1" i="0" u="none" strike="noStrike" cap="none" dirty="0" err="1">
                <a:solidFill>
                  <a:srgbClr val="666666"/>
                </a:solidFill>
                <a:latin typeface="Calibri"/>
                <a:ea typeface="Calibri"/>
                <a:cs typeface="Calibri"/>
                <a:sym typeface="Calibri"/>
              </a:rPr>
              <a:t>from</a:t>
            </a:r>
            <a:r>
              <a:rPr lang="tr-TR" sz="1900" b="1" i="0" u="none" strike="noStrike" cap="none" dirty="0">
                <a:solidFill>
                  <a:srgbClr val="666666"/>
                </a:solidFill>
                <a:latin typeface="Calibri"/>
                <a:ea typeface="Calibri"/>
                <a:cs typeface="Calibri"/>
                <a:sym typeface="Calibri"/>
              </a:rPr>
              <a:t> </a:t>
            </a:r>
            <a:r>
              <a:rPr lang="tr-TR" sz="1900" b="1" i="0" u="none" strike="noStrike" cap="none" dirty="0" err="1">
                <a:solidFill>
                  <a:srgbClr val="666666"/>
                </a:solidFill>
                <a:latin typeface="Calibri"/>
                <a:ea typeface="Calibri"/>
                <a:cs typeface="Calibri"/>
                <a:sym typeface="Calibri"/>
              </a:rPr>
              <a:t>the</a:t>
            </a:r>
            <a:r>
              <a:rPr lang="tr-TR" sz="1900" b="1" i="0" u="none" strike="noStrike" cap="none" dirty="0">
                <a:solidFill>
                  <a:srgbClr val="666666"/>
                </a:solidFill>
                <a:latin typeface="Calibri"/>
                <a:ea typeface="Calibri"/>
                <a:cs typeface="Calibri"/>
                <a:sym typeface="Calibri"/>
              </a:rPr>
              <a:t> </a:t>
            </a:r>
            <a:r>
              <a:rPr lang="tr-TR" sz="1900" b="1" i="0" u="none" strike="noStrike" cap="none" dirty="0" err="1">
                <a:solidFill>
                  <a:srgbClr val="666666"/>
                </a:solidFill>
                <a:latin typeface="Calibri"/>
                <a:ea typeface="Calibri"/>
                <a:cs typeface="Calibri"/>
                <a:sym typeface="Calibri"/>
              </a:rPr>
              <a:t>last</a:t>
            </a:r>
            <a:r>
              <a:rPr lang="tr-TR" sz="1900" b="1" i="0" u="none" strike="noStrike" cap="none" dirty="0">
                <a:solidFill>
                  <a:srgbClr val="666666"/>
                </a:solidFill>
                <a:latin typeface="Calibri"/>
                <a:ea typeface="Calibri"/>
                <a:cs typeface="Calibri"/>
                <a:sym typeface="Calibri"/>
              </a:rPr>
              <a:t> </a:t>
            </a:r>
            <a:r>
              <a:rPr lang="tr-TR" sz="1900" b="1" i="0" u="none" strike="noStrike" cap="none" dirty="0" err="1">
                <a:solidFill>
                  <a:srgbClr val="666666"/>
                </a:solidFill>
                <a:latin typeface="Calibri"/>
                <a:ea typeface="Calibri"/>
                <a:cs typeface="Calibri"/>
                <a:sym typeface="Calibri"/>
              </a:rPr>
              <a:t>commit</a:t>
            </a:r>
            <a:r>
              <a:rPr lang="tr-TR" sz="1900" b="1" i="0" u="none" strike="noStrike" cap="none" dirty="0">
                <a:solidFill>
                  <a:srgbClr val="666666"/>
                </a:solidFill>
                <a:latin typeface="Calibri"/>
                <a:ea typeface="Calibri"/>
                <a:cs typeface="Calibri"/>
                <a:sym typeface="Calibri"/>
              </a:rPr>
              <a:t> </a:t>
            </a:r>
            <a:r>
              <a:rPr lang="tr-TR" sz="1900" b="1" i="0" u="none" strike="noStrike" cap="none" dirty="0" err="1">
                <a:solidFill>
                  <a:srgbClr val="666666"/>
                </a:solidFill>
                <a:latin typeface="Calibri"/>
                <a:ea typeface="Calibri"/>
                <a:cs typeface="Calibri"/>
                <a:sym typeface="Calibri"/>
              </a:rPr>
              <a:t>snapshot</a:t>
            </a:r>
            <a:endParaRPr sz="1900" b="1" i="0" u="none" strike="noStrike" cap="none" dirty="0">
              <a:solidFill>
                <a:srgbClr val="666666"/>
              </a:solidFill>
              <a:latin typeface="Calibri"/>
              <a:ea typeface="Calibri"/>
              <a:cs typeface="Calibri"/>
              <a:sym typeface="Calibri"/>
            </a:endParaRPr>
          </a:p>
        </p:txBody>
      </p:sp>
      <p:sp>
        <p:nvSpPr>
          <p:cNvPr id="654" name="Google Shape;654;p33"/>
          <p:cNvSpPr txBox="1"/>
          <p:nvPr/>
        </p:nvSpPr>
        <p:spPr>
          <a:xfrm>
            <a:off x="2691850" y="2371275"/>
            <a:ext cx="5886900" cy="55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tr-TR" sz="1900" b="1" i="0" u="none" strike="noStrike" cap="none" dirty="0" err="1">
                <a:solidFill>
                  <a:srgbClr val="666666"/>
                </a:solidFill>
                <a:latin typeface="Calibri"/>
                <a:ea typeface="Calibri"/>
                <a:cs typeface="Calibri"/>
                <a:sym typeface="Calibri"/>
              </a:rPr>
              <a:t>Changes</a:t>
            </a:r>
            <a:r>
              <a:rPr lang="tr-TR" sz="1900" b="1" i="0" u="none" strike="noStrike" cap="none" dirty="0">
                <a:solidFill>
                  <a:srgbClr val="666666"/>
                </a:solidFill>
                <a:latin typeface="Calibri"/>
                <a:ea typeface="Calibri"/>
                <a:cs typeface="Calibri"/>
                <a:sym typeface="Calibri"/>
              </a:rPr>
              <a:t> </a:t>
            </a:r>
            <a:r>
              <a:rPr lang="tr-TR" sz="1900" b="1" i="0" u="none" strike="noStrike" cap="none" dirty="0" err="1">
                <a:solidFill>
                  <a:srgbClr val="666666"/>
                </a:solidFill>
                <a:latin typeface="Calibri"/>
                <a:ea typeface="Calibri"/>
                <a:cs typeface="Calibri"/>
                <a:sym typeface="Calibri"/>
              </a:rPr>
              <a:t>made</a:t>
            </a:r>
            <a:r>
              <a:rPr lang="tr-TR" sz="1900" b="1" i="0" u="none" strike="noStrike" cap="none" dirty="0">
                <a:solidFill>
                  <a:srgbClr val="666666"/>
                </a:solidFill>
                <a:latin typeface="Calibri"/>
                <a:ea typeface="Calibri"/>
                <a:cs typeface="Calibri"/>
                <a:sym typeface="Calibri"/>
              </a:rPr>
              <a:t> </a:t>
            </a:r>
            <a:r>
              <a:rPr lang="tr-TR" sz="1900" b="1" i="0" u="none" strike="noStrike" cap="none" dirty="0" err="1">
                <a:solidFill>
                  <a:srgbClr val="666666"/>
                </a:solidFill>
                <a:latin typeface="Calibri"/>
                <a:ea typeface="Calibri"/>
                <a:cs typeface="Calibri"/>
                <a:sym typeface="Calibri"/>
              </a:rPr>
              <a:t>to</a:t>
            </a:r>
            <a:r>
              <a:rPr lang="tr-TR" sz="1900" b="1" i="0" u="none" strike="noStrike" cap="none" dirty="0">
                <a:solidFill>
                  <a:srgbClr val="666666"/>
                </a:solidFill>
                <a:latin typeface="Calibri"/>
                <a:ea typeface="Calibri"/>
                <a:cs typeface="Calibri"/>
                <a:sym typeface="Calibri"/>
              </a:rPr>
              <a:t> </a:t>
            </a:r>
            <a:r>
              <a:rPr lang="tr-TR" sz="1900" b="1" i="0" u="none" strike="noStrike" cap="none" dirty="0" err="1">
                <a:solidFill>
                  <a:srgbClr val="666666"/>
                </a:solidFill>
                <a:latin typeface="Calibri"/>
                <a:ea typeface="Calibri"/>
                <a:cs typeface="Calibri"/>
                <a:sym typeface="Calibri"/>
              </a:rPr>
              <a:t>files</a:t>
            </a:r>
            <a:r>
              <a:rPr lang="tr-TR" sz="1900" b="1" i="0" u="none" strike="noStrike" cap="none" dirty="0">
                <a:solidFill>
                  <a:srgbClr val="666666"/>
                </a:solidFill>
                <a:latin typeface="Calibri"/>
                <a:ea typeface="Calibri"/>
                <a:cs typeface="Calibri"/>
                <a:sym typeface="Calibri"/>
              </a:rPr>
              <a:t> since </a:t>
            </a:r>
            <a:r>
              <a:rPr lang="tr-TR" sz="1900" b="1" i="0" u="none" strike="noStrike" cap="none" dirty="0" err="1">
                <a:solidFill>
                  <a:srgbClr val="666666"/>
                </a:solidFill>
                <a:latin typeface="Calibri"/>
                <a:ea typeface="Calibri"/>
                <a:cs typeface="Calibri"/>
                <a:sym typeface="Calibri"/>
              </a:rPr>
              <a:t>last</a:t>
            </a:r>
            <a:r>
              <a:rPr lang="tr-TR" sz="1900" b="1" i="0" u="none" strike="noStrike" cap="none" dirty="0">
                <a:solidFill>
                  <a:srgbClr val="666666"/>
                </a:solidFill>
                <a:latin typeface="Calibri"/>
                <a:ea typeface="Calibri"/>
                <a:cs typeface="Calibri"/>
                <a:sym typeface="Calibri"/>
              </a:rPr>
              <a:t> </a:t>
            </a:r>
            <a:r>
              <a:rPr lang="tr-TR" sz="1900" b="1" i="0" u="none" strike="noStrike" cap="none" dirty="0" err="1">
                <a:solidFill>
                  <a:srgbClr val="666666"/>
                </a:solidFill>
                <a:latin typeface="Calibri"/>
                <a:ea typeface="Calibri"/>
                <a:cs typeface="Calibri"/>
                <a:sym typeface="Calibri"/>
              </a:rPr>
              <a:t>commit</a:t>
            </a:r>
            <a:r>
              <a:rPr lang="tr-TR" sz="1900" b="1" i="0" u="none" strike="noStrike" cap="none" dirty="0">
                <a:solidFill>
                  <a:srgbClr val="666666"/>
                </a:solidFill>
                <a:latin typeface="Calibri"/>
                <a:ea typeface="Calibri"/>
                <a:cs typeface="Calibri"/>
                <a:sym typeface="Calibri"/>
              </a:rPr>
              <a:t> </a:t>
            </a:r>
            <a:r>
              <a:rPr lang="tr-TR" sz="1900" b="1" i="0" u="none" strike="noStrike" cap="none" dirty="0" err="1">
                <a:solidFill>
                  <a:srgbClr val="666666"/>
                </a:solidFill>
                <a:latin typeface="Calibri"/>
                <a:ea typeface="Calibri"/>
                <a:cs typeface="Calibri"/>
                <a:sym typeface="Calibri"/>
              </a:rPr>
              <a:t>snapshot</a:t>
            </a:r>
            <a:endParaRPr sz="1900" b="1" i="0" u="none" strike="noStrike" cap="none" dirty="0">
              <a:solidFill>
                <a:srgbClr val="666666"/>
              </a:solidFill>
              <a:latin typeface="Calibri"/>
              <a:ea typeface="Calibri"/>
              <a:cs typeface="Calibri"/>
              <a:sym typeface="Calibri"/>
            </a:endParaRPr>
          </a:p>
        </p:txBody>
      </p:sp>
      <p:sp>
        <p:nvSpPr>
          <p:cNvPr id="655" name="Google Shape;655;p33"/>
          <p:cNvSpPr txBox="1"/>
          <p:nvPr/>
        </p:nvSpPr>
        <p:spPr>
          <a:xfrm>
            <a:off x="2691850" y="3504550"/>
            <a:ext cx="6366600" cy="55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tr-TR" sz="1900" b="1" i="0" u="none" strike="noStrike" cap="none" dirty="0" err="1">
                <a:solidFill>
                  <a:srgbClr val="666666"/>
                </a:solidFill>
                <a:latin typeface="Calibri"/>
                <a:ea typeface="Calibri"/>
                <a:cs typeface="Calibri"/>
                <a:sym typeface="Calibri"/>
              </a:rPr>
              <a:t>Changes</a:t>
            </a:r>
            <a:r>
              <a:rPr lang="tr-TR" sz="1900" b="1" i="0" u="none" strike="noStrike" cap="none" dirty="0">
                <a:solidFill>
                  <a:srgbClr val="666666"/>
                </a:solidFill>
                <a:latin typeface="Calibri"/>
                <a:ea typeface="Calibri"/>
                <a:cs typeface="Calibri"/>
                <a:sym typeface="Calibri"/>
              </a:rPr>
              <a:t> </a:t>
            </a:r>
            <a:r>
              <a:rPr lang="tr-TR" sz="1900" b="1" i="0" u="none" strike="noStrike" cap="none" dirty="0" err="1">
                <a:solidFill>
                  <a:srgbClr val="666666"/>
                </a:solidFill>
                <a:latin typeface="Calibri"/>
                <a:ea typeface="Calibri"/>
                <a:cs typeface="Calibri"/>
                <a:sym typeface="Calibri"/>
              </a:rPr>
              <a:t>marked</a:t>
            </a:r>
            <a:r>
              <a:rPr lang="tr-TR" sz="1900" b="1" i="0" u="none" strike="noStrike" cap="none" dirty="0">
                <a:solidFill>
                  <a:srgbClr val="666666"/>
                </a:solidFill>
                <a:latin typeface="Calibri"/>
                <a:ea typeface="Calibri"/>
                <a:cs typeface="Calibri"/>
                <a:sym typeface="Calibri"/>
              </a:rPr>
              <a:t> </a:t>
            </a:r>
            <a:r>
              <a:rPr lang="tr-TR" sz="1900" b="1" i="0" u="none" strike="noStrike" cap="none" dirty="0" err="1">
                <a:solidFill>
                  <a:srgbClr val="666666"/>
                </a:solidFill>
                <a:latin typeface="Calibri"/>
                <a:ea typeface="Calibri"/>
                <a:cs typeface="Calibri"/>
                <a:sym typeface="Calibri"/>
              </a:rPr>
              <a:t>to</a:t>
            </a:r>
            <a:r>
              <a:rPr lang="tr-TR" sz="1900" b="1" i="0" u="none" strike="noStrike" cap="none" dirty="0">
                <a:solidFill>
                  <a:srgbClr val="666666"/>
                </a:solidFill>
                <a:latin typeface="Calibri"/>
                <a:ea typeface="Calibri"/>
                <a:cs typeface="Calibri"/>
                <a:sym typeface="Calibri"/>
              </a:rPr>
              <a:t> be </a:t>
            </a:r>
            <a:r>
              <a:rPr lang="tr-TR" sz="1900" b="1" i="0" u="none" strike="noStrike" cap="none" dirty="0" err="1">
                <a:solidFill>
                  <a:srgbClr val="666666"/>
                </a:solidFill>
                <a:latin typeface="Calibri"/>
                <a:ea typeface="Calibri"/>
                <a:cs typeface="Calibri"/>
                <a:sym typeface="Calibri"/>
              </a:rPr>
              <a:t>added</a:t>
            </a:r>
            <a:r>
              <a:rPr lang="tr-TR" sz="1900" b="1" i="0" u="none" strike="noStrike" cap="none" dirty="0">
                <a:solidFill>
                  <a:srgbClr val="666666"/>
                </a:solidFill>
                <a:latin typeface="Calibri"/>
                <a:ea typeface="Calibri"/>
                <a:cs typeface="Calibri"/>
                <a:sym typeface="Calibri"/>
              </a:rPr>
              <a:t> </a:t>
            </a:r>
            <a:r>
              <a:rPr lang="tr-TR" sz="1900" b="1" i="0" u="none" strike="noStrike" cap="none" dirty="0" err="1">
                <a:solidFill>
                  <a:srgbClr val="666666"/>
                </a:solidFill>
                <a:latin typeface="Calibri"/>
                <a:ea typeface="Calibri"/>
                <a:cs typeface="Calibri"/>
                <a:sym typeface="Calibri"/>
              </a:rPr>
              <a:t>into</a:t>
            </a:r>
            <a:r>
              <a:rPr lang="tr-TR" sz="1900" b="1" i="0" u="none" strike="noStrike" cap="none" dirty="0">
                <a:solidFill>
                  <a:srgbClr val="666666"/>
                </a:solidFill>
                <a:latin typeface="Calibri"/>
                <a:ea typeface="Calibri"/>
                <a:cs typeface="Calibri"/>
                <a:sym typeface="Calibri"/>
              </a:rPr>
              <a:t> </a:t>
            </a:r>
            <a:r>
              <a:rPr lang="tr-TR" sz="1900" b="1" i="0" u="none" strike="noStrike" cap="none" dirty="0" err="1">
                <a:solidFill>
                  <a:srgbClr val="666666"/>
                </a:solidFill>
                <a:latin typeface="Calibri"/>
                <a:ea typeface="Calibri"/>
                <a:cs typeface="Calibri"/>
                <a:sym typeface="Calibri"/>
              </a:rPr>
              <a:t>the</a:t>
            </a:r>
            <a:r>
              <a:rPr lang="tr-TR" sz="1900" b="1" i="0" u="none" strike="noStrike" cap="none" dirty="0">
                <a:solidFill>
                  <a:srgbClr val="666666"/>
                </a:solidFill>
                <a:latin typeface="Calibri"/>
                <a:ea typeface="Calibri"/>
                <a:cs typeface="Calibri"/>
                <a:sym typeface="Calibri"/>
              </a:rPr>
              <a:t> </a:t>
            </a:r>
            <a:r>
              <a:rPr lang="tr-TR" sz="1900" b="1" i="0" u="none" strike="noStrike" cap="none" dirty="0" err="1">
                <a:solidFill>
                  <a:srgbClr val="666666"/>
                </a:solidFill>
                <a:latin typeface="Calibri"/>
                <a:ea typeface="Calibri"/>
                <a:cs typeface="Calibri"/>
                <a:sym typeface="Calibri"/>
              </a:rPr>
              <a:t>next</a:t>
            </a:r>
            <a:r>
              <a:rPr lang="tr-TR" sz="1900" b="1" i="0" u="none" strike="noStrike" cap="none" dirty="0">
                <a:solidFill>
                  <a:srgbClr val="666666"/>
                </a:solidFill>
                <a:latin typeface="Calibri"/>
                <a:ea typeface="Calibri"/>
                <a:cs typeface="Calibri"/>
                <a:sym typeface="Calibri"/>
              </a:rPr>
              <a:t> </a:t>
            </a:r>
            <a:r>
              <a:rPr lang="tr-TR" sz="1900" b="1" i="0" u="none" strike="noStrike" cap="none" dirty="0" err="1">
                <a:solidFill>
                  <a:srgbClr val="666666"/>
                </a:solidFill>
                <a:latin typeface="Calibri"/>
                <a:ea typeface="Calibri"/>
                <a:cs typeface="Calibri"/>
                <a:sym typeface="Calibri"/>
              </a:rPr>
              <a:t>commit</a:t>
            </a:r>
            <a:r>
              <a:rPr lang="tr-TR" sz="1900" b="1" i="0" u="none" strike="noStrike" cap="none" dirty="0">
                <a:solidFill>
                  <a:srgbClr val="666666"/>
                </a:solidFill>
                <a:latin typeface="Calibri"/>
                <a:ea typeface="Calibri"/>
                <a:cs typeface="Calibri"/>
                <a:sym typeface="Calibri"/>
              </a:rPr>
              <a:t> </a:t>
            </a:r>
            <a:r>
              <a:rPr lang="tr-TR" sz="1900" b="1" i="0" u="none" strike="noStrike" cap="none" dirty="0" err="1">
                <a:solidFill>
                  <a:srgbClr val="666666"/>
                </a:solidFill>
                <a:latin typeface="Calibri"/>
                <a:ea typeface="Calibri"/>
                <a:cs typeface="Calibri"/>
                <a:sym typeface="Calibri"/>
              </a:rPr>
              <a:t>snapshot</a:t>
            </a:r>
            <a:endParaRPr sz="1900" b="1" i="0" u="none" strike="noStrike" cap="none" dirty="0">
              <a:solidFill>
                <a:srgbClr val="666666"/>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34"/>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b="1">
                <a:solidFill>
                  <a:srgbClr val="429ED4"/>
                </a:solidFill>
                <a:latin typeface="Calibri"/>
                <a:ea typeface="Calibri"/>
                <a:cs typeface="Calibri"/>
                <a:sym typeface="Calibri"/>
              </a:rPr>
              <a:t>Track a new file</a:t>
            </a:r>
            <a:endParaRPr b="1">
              <a:solidFill>
                <a:srgbClr val="429ED4"/>
              </a:solidFill>
              <a:latin typeface="Calibri"/>
              <a:ea typeface="Calibri"/>
              <a:cs typeface="Calibri"/>
              <a:sym typeface="Calibri"/>
            </a:endParaRPr>
          </a:p>
        </p:txBody>
      </p:sp>
      <p:sp>
        <p:nvSpPr>
          <p:cNvPr id="661" name="Google Shape;661;p34"/>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27</a:t>
            </a:fld>
            <a:endParaRPr/>
          </a:p>
        </p:txBody>
      </p:sp>
      <p:sp>
        <p:nvSpPr>
          <p:cNvPr id="662" name="Google Shape;662;p34"/>
          <p:cNvSpPr txBox="1">
            <a:spLocks noGrp="1"/>
          </p:cNvSpPr>
          <p:nvPr>
            <p:ph type="body" idx="1"/>
          </p:nvPr>
        </p:nvSpPr>
        <p:spPr>
          <a:xfrm>
            <a:off x="647000" y="1185200"/>
            <a:ext cx="8262000" cy="3659100"/>
          </a:xfrm>
          <a:prstGeom prst="rect">
            <a:avLst/>
          </a:prstGeom>
          <a:noFill/>
          <a:ln>
            <a:noFill/>
          </a:ln>
        </p:spPr>
        <p:txBody>
          <a:bodyPr spcFirstLastPara="1" wrap="square" lIns="0" tIns="0" rIns="0" bIns="0" anchor="t" anchorCtr="0">
            <a:noAutofit/>
          </a:bodyPr>
          <a:lstStyle/>
          <a:p>
            <a:pPr marL="457200" lvl="0" indent="-381000" algn="l" rtl="0">
              <a:lnSpc>
                <a:spcPct val="110000"/>
              </a:lnSpc>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let’s create a new file in our project folder</a:t>
            </a:r>
            <a:endParaRPr sz="2400">
              <a:solidFill>
                <a:srgbClr val="666666"/>
              </a:solidFill>
              <a:latin typeface="Calibri"/>
              <a:ea typeface="Calibri"/>
              <a:cs typeface="Calibri"/>
              <a:sym typeface="Calibri"/>
            </a:endParaRPr>
          </a:p>
          <a:p>
            <a:pPr marL="914400" lvl="0" indent="0" algn="l" rtl="0">
              <a:lnSpc>
                <a:spcPct val="110000"/>
              </a:lnSpc>
              <a:spcBef>
                <a:spcPts val="600"/>
              </a:spcBef>
              <a:spcAft>
                <a:spcPts val="0"/>
              </a:spcAft>
              <a:buSzPts val="1800"/>
              <a:buNone/>
            </a:pPr>
            <a:r>
              <a:rPr lang="tr-TR" sz="3600">
                <a:solidFill>
                  <a:schemeClr val="lt1"/>
                </a:solidFill>
                <a:highlight>
                  <a:srgbClr val="434343"/>
                </a:highlight>
                <a:latin typeface="Calibri"/>
                <a:ea typeface="Calibri"/>
                <a:cs typeface="Calibri"/>
                <a:sym typeface="Calibri"/>
              </a:rPr>
              <a:t>   </a:t>
            </a:r>
            <a:r>
              <a:rPr lang="tr-TR" sz="3600" b="1">
                <a:solidFill>
                  <a:schemeClr val="lt1"/>
                </a:solidFill>
                <a:highlight>
                  <a:srgbClr val="434343"/>
                </a:highlight>
                <a:latin typeface="Calibri"/>
                <a:ea typeface="Calibri"/>
                <a:cs typeface="Calibri"/>
                <a:sym typeface="Calibri"/>
              </a:rPr>
              <a:t>touch file1.txt </a:t>
            </a:r>
            <a:r>
              <a:rPr lang="tr-TR" sz="3600" b="1">
                <a:solidFill>
                  <a:srgbClr val="434343"/>
                </a:solidFill>
                <a:highlight>
                  <a:srgbClr val="434343"/>
                </a:highlight>
                <a:latin typeface="Calibri"/>
                <a:ea typeface="Calibri"/>
                <a:cs typeface="Calibri"/>
                <a:sym typeface="Calibri"/>
              </a:rPr>
              <a:t>t</a:t>
            </a:r>
            <a:endParaRPr sz="3600" b="1">
              <a:solidFill>
                <a:srgbClr val="434343"/>
              </a:solidFill>
              <a:highlight>
                <a:srgbClr val="434343"/>
              </a:highlight>
              <a:latin typeface="Calibri"/>
              <a:ea typeface="Calibri"/>
              <a:cs typeface="Calibri"/>
              <a:sym typeface="Calibri"/>
            </a:endParaRPr>
          </a:p>
          <a:p>
            <a:pPr marL="457200" lvl="0" indent="-381000" algn="l" rtl="0">
              <a:lnSpc>
                <a:spcPct val="110000"/>
              </a:lnSpc>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let’s edit this file</a:t>
            </a:r>
            <a:endParaRPr sz="2400">
              <a:solidFill>
                <a:srgbClr val="666666"/>
              </a:solidFill>
              <a:latin typeface="Calibri"/>
              <a:ea typeface="Calibri"/>
              <a:cs typeface="Calibri"/>
              <a:sym typeface="Calibri"/>
            </a:endParaRPr>
          </a:p>
          <a:p>
            <a:pPr marL="914400" lvl="0" indent="0" algn="l" rtl="0">
              <a:lnSpc>
                <a:spcPct val="110000"/>
              </a:lnSpc>
              <a:spcBef>
                <a:spcPts val="600"/>
              </a:spcBef>
              <a:spcAft>
                <a:spcPts val="0"/>
              </a:spcAft>
              <a:buSzPts val="1800"/>
              <a:buNone/>
            </a:pPr>
            <a:r>
              <a:rPr lang="tr-TR" sz="3600">
                <a:solidFill>
                  <a:schemeClr val="lt1"/>
                </a:solidFill>
                <a:highlight>
                  <a:srgbClr val="434343"/>
                </a:highlight>
                <a:latin typeface="Calibri"/>
                <a:ea typeface="Calibri"/>
                <a:cs typeface="Calibri"/>
                <a:sym typeface="Calibri"/>
              </a:rPr>
              <a:t>   </a:t>
            </a:r>
            <a:r>
              <a:rPr lang="tr-TR" sz="3600" b="1">
                <a:solidFill>
                  <a:schemeClr val="lt1"/>
                </a:solidFill>
                <a:highlight>
                  <a:srgbClr val="434343"/>
                </a:highlight>
                <a:latin typeface="Calibri"/>
                <a:ea typeface="Calibri"/>
                <a:cs typeface="Calibri"/>
                <a:sym typeface="Calibri"/>
              </a:rPr>
              <a:t>vim file1.txt </a:t>
            </a:r>
            <a:r>
              <a:rPr lang="tr-TR" sz="3600" b="1">
                <a:solidFill>
                  <a:srgbClr val="434343"/>
                </a:solidFill>
                <a:highlight>
                  <a:srgbClr val="434343"/>
                </a:highlight>
                <a:latin typeface="Calibri"/>
                <a:ea typeface="Calibri"/>
                <a:cs typeface="Calibri"/>
                <a:sym typeface="Calibri"/>
              </a:rPr>
              <a:t>t</a:t>
            </a:r>
            <a:endParaRPr sz="3600" b="1">
              <a:solidFill>
                <a:srgbClr val="434343"/>
              </a:solidFill>
              <a:highlight>
                <a:srgbClr val="434343"/>
              </a:highlight>
              <a:latin typeface="Calibri"/>
              <a:ea typeface="Calibri"/>
              <a:cs typeface="Calibri"/>
              <a:sym typeface="Calibri"/>
            </a:endParaRPr>
          </a:p>
          <a:p>
            <a:pPr marL="457200" lvl="0" indent="-381000" algn="l" rtl="0">
              <a:lnSpc>
                <a:spcPct val="110000"/>
              </a:lnSpc>
              <a:spcBef>
                <a:spcPts val="600"/>
              </a:spcBef>
              <a:spcAft>
                <a:spcPts val="0"/>
              </a:spcAft>
              <a:buClr>
                <a:schemeClr val="accent4"/>
              </a:buClr>
              <a:buSzPts val="2400"/>
              <a:buFont typeface="Calibri"/>
              <a:buChar char="➔"/>
            </a:pPr>
            <a:r>
              <a:rPr lang="tr-TR" sz="2400">
                <a:solidFill>
                  <a:srgbClr val="666666"/>
                </a:solidFill>
                <a:latin typeface="Calibri"/>
                <a:ea typeface="Calibri"/>
                <a:cs typeface="Calibri"/>
                <a:sym typeface="Calibri"/>
              </a:rPr>
              <a:t>let’s check the status of our project</a:t>
            </a:r>
            <a:endParaRPr sz="2400">
              <a:solidFill>
                <a:srgbClr val="666666"/>
              </a:solidFill>
              <a:latin typeface="Calibri"/>
              <a:ea typeface="Calibri"/>
              <a:cs typeface="Calibri"/>
              <a:sym typeface="Calibri"/>
            </a:endParaRPr>
          </a:p>
          <a:p>
            <a:pPr marL="914400" lvl="0" indent="0" algn="l" rtl="0">
              <a:lnSpc>
                <a:spcPct val="110000"/>
              </a:lnSpc>
              <a:spcBef>
                <a:spcPts val="600"/>
              </a:spcBef>
              <a:spcAft>
                <a:spcPts val="0"/>
              </a:spcAft>
              <a:buSzPts val="1800"/>
              <a:buNone/>
            </a:pPr>
            <a:r>
              <a:rPr lang="tr-TR" sz="3600">
                <a:solidFill>
                  <a:schemeClr val="lt1"/>
                </a:solidFill>
                <a:highlight>
                  <a:srgbClr val="434343"/>
                </a:highlight>
                <a:latin typeface="Calibri"/>
                <a:ea typeface="Calibri"/>
                <a:cs typeface="Calibri"/>
                <a:sym typeface="Calibri"/>
              </a:rPr>
              <a:t>   </a:t>
            </a:r>
            <a:r>
              <a:rPr lang="tr-TR" sz="3600" b="1">
                <a:solidFill>
                  <a:schemeClr val="lt1"/>
                </a:solidFill>
                <a:highlight>
                  <a:srgbClr val="434343"/>
                </a:highlight>
                <a:latin typeface="Calibri"/>
                <a:ea typeface="Calibri"/>
                <a:cs typeface="Calibri"/>
                <a:sym typeface="Calibri"/>
              </a:rPr>
              <a:t>git status </a:t>
            </a:r>
            <a:r>
              <a:rPr lang="tr-TR" sz="3600" b="1">
                <a:solidFill>
                  <a:srgbClr val="434343"/>
                </a:solidFill>
                <a:highlight>
                  <a:srgbClr val="434343"/>
                </a:highlight>
                <a:latin typeface="Calibri"/>
                <a:ea typeface="Calibri"/>
                <a:cs typeface="Calibri"/>
                <a:sym typeface="Calibri"/>
              </a:rPr>
              <a:t>t</a:t>
            </a:r>
            <a:endParaRPr sz="3600" b="1">
              <a:solidFill>
                <a:srgbClr val="434343"/>
              </a:solidFill>
              <a:highlight>
                <a:srgbClr val="434343"/>
              </a:highlight>
              <a:latin typeface="Calibri"/>
              <a:ea typeface="Calibri"/>
              <a:cs typeface="Calibri"/>
              <a:sym typeface="Calibri"/>
            </a:endParaRPr>
          </a:p>
          <a:p>
            <a:pPr marL="0" lvl="0" indent="0" algn="l" rtl="0">
              <a:lnSpc>
                <a:spcPct val="110000"/>
              </a:lnSpc>
              <a:spcBef>
                <a:spcPts val="600"/>
              </a:spcBef>
              <a:spcAft>
                <a:spcPts val="0"/>
              </a:spcAft>
              <a:buSzPts val="1800"/>
              <a:buNone/>
            </a:pPr>
            <a:r>
              <a:rPr lang="tr-TR" sz="3600">
                <a:solidFill>
                  <a:schemeClr val="lt1"/>
                </a:solidFill>
                <a:highlight>
                  <a:srgbClr val="434343"/>
                </a:highlight>
                <a:latin typeface="Calibri"/>
                <a:ea typeface="Calibri"/>
                <a:cs typeface="Calibri"/>
                <a:sym typeface="Calibri"/>
              </a:rPr>
              <a:t> </a:t>
            </a:r>
            <a:endParaRPr sz="360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35"/>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b="1">
                <a:solidFill>
                  <a:srgbClr val="429ED4"/>
                </a:solidFill>
                <a:latin typeface="Calibri"/>
                <a:ea typeface="Calibri"/>
                <a:cs typeface="Calibri"/>
                <a:sym typeface="Calibri"/>
              </a:rPr>
              <a:t>Git</a:t>
            </a:r>
            <a:endParaRPr b="1">
              <a:solidFill>
                <a:srgbClr val="429ED4"/>
              </a:solidFill>
              <a:latin typeface="Calibri"/>
              <a:ea typeface="Calibri"/>
              <a:cs typeface="Calibri"/>
              <a:sym typeface="Calibri"/>
            </a:endParaRPr>
          </a:p>
        </p:txBody>
      </p:sp>
      <p:sp>
        <p:nvSpPr>
          <p:cNvPr id="668" name="Google Shape;668;p35"/>
          <p:cNvSpPr txBox="1">
            <a:spLocks noGrp="1"/>
          </p:cNvSpPr>
          <p:nvPr>
            <p:ph type="body" idx="1"/>
          </p:nvPr>
        </p:nvSpPr>
        <p:spPr>
          <a:xfrm>
            <a:off x="439200" y="1724550"/>
            <a:ext cx="8265600" cy="1694400"/>
          </a:xfrm>
          <a:prstGeom prst="rect">
            <a:avLst/>
          </a:prstGeom>
          <a:noFill/>
          <a:ln>
            <a:noFill/>
          </a:ln>
        </p:spPr>
        <p:txBody>
          <a:bodyPr spcFirstLastPara="1" wrap="square" lIns="0" tIns="0" rIns="0" bIns="0" anchor="t" anchorCtr="0">
            <a:noAutofit/>
          </a:bodyPr>
          <a:lstStyle/>
          <a:p>
            <a:pPr marL="0" lvl="0" indent="0" algn="ctr" rtl="0">
              <a:lnSpc>
                <a:spcPct val="98181"/>
              </a:lnSpc>
              <a:spcBef>
                <a:spcPts val="1000"/>
              </a:spcBef>
              <a:spcAft>
                <a:spcPts val="0"/>
              </a:spcAft>
              <a:buSzPts val="1800"/>
              <a:buNone/>
            </a:pPr>
            <a:r>
              <a:rPr lang="tr-TR" sz="4800" b="1">
                <a:solidFill>
                  <a:srgbClr val="429ED4"/>
                </a:solidFill>
                <a:latin typeface="Calibri"/>
                <a:ea typeface="Calibri"/>
                <a:cs typeface="Calibri"/>
                <a:sym typeface="Calibri"/>
              </a:rPr>
              <a:t>Stage modified files &amp; commit changes</a:t>
            </a:r>
            <a:endParaRPr sz="4800" b="1">
              <a:solidFill>
                <a:srgbClr val="429ED4"/>
              </a:solidFill>
              <a:latin typeface="Calibri"/>
              <a:ea typeface="Calibri"/>
              <a:cs typeface="Calibri"/>
              <a:sym typeface="Calibri"/>
            </a:endParaRPr>
          </a:p>
        </p:txBody>
      </p:sp>
      <p:sp>
        <p:nvSpPr>
          <p:cNvPr id="669" name="Google Shape;669;p3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36"/>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b="1">
                <a:solidFill>
                  <a:srgbClr val="429ED4"/>
                </a:solidFill>
                <a:latin typeface="Calibri"/>
                <a:ea typeface="Calibri"/>
                <a:cs typeface="Calibri"/>
                <a:sym typeface="Calibri"/>
              </a:rPr>
              <a:t>Create a new file</a:t>
            </a:r>
            <a:endParaRPr b="1">
              <a:solidFill>
                <a:srgbClr val="429ED4"/>
              </a:solidFill>
              <a:latin typeface="Calibri"/>
              <a:ea typeface="Calibri"/>
              <a:cs typeface="Calibri"/>
              <a:sym typeface="Calibri"/>
            </a:endParaRPr>
          </a:p>
        </p:txBody>
      </p:sp>
      <p:sp>
        <p:nvSpPr>
          <p:cNvPr id="675" name="Google Shape;675;p36"/>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29</a:t>
            </a:fld>
            <a:endParaRPr/>
          </a:p>
        </p:txBody>
      </p:sp>
      <p:sp>
        <p:nvSpPr>
          <p:cNvPr id="676" name="Google Shape;676;p36"/>
          <p:cNvSpPr/>
          <p:nvPr/>
        </p:nvSpPr>
        <p:spPr>
          <a:xfrm>
            <a:off x="1440150" y="1491750"/>
            <a:ext cx="1665600" cy="2464800"/>
          </a:xfrm>
          <a:prstGeom prst="roundRect">
            <a:avLst>
              <a:gd name="adj" fmla="val 16667"/>
            </a:avLst>
          </a:prstGeom>
          <a:noFill/>
          <a:ln w="28575" cap="flat" cmpd="sng">
            <a:solidFill>
              <a:srgbClr val="429ED4"/>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dirty="0">
                <a:solidFill>
                  <a:srgbClr val="666666"/>
                </a:solidFill>
                <a:latin typeface="Calibri"/>
                <a:ea typeface="Calibri"/>
                <a:cs typeface="Calibri"/>
                <a:sym typeface="Calibri"/>
              </a:rPr>
              <a:t>resume.txt</a:t>
            </a:r>
            <a:endParaRPr sz="1400" b="1" i="0" u="none" strike="noStrike" cap="none" dirty="0">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tr-TR" sz="1400" b="1" i="0" u="none" strike="noStrike" cap="none" dirty="0" err="1">
                <a:solidFill>
                  <a:schemeClr val="accent3"/>
                </a:solidFill>
                <a:latin typeface="Calibri"/>
                <a:ea typeface="Calibri"/>
                <a:cs typeface="Calibri"/>
                <a:sym typeface="Calibri"/>
              </a:rPr>
              <a:t>untracked</a:t>
            </a:r>
            <a:r>
              <a:rPr lang="tr-TR" sz="1400" b="1" i="0" u="none" strike="noStrike" cap="none" dirty="0">
                <a:solidFill>
                  <a:schemeClr val="accent3"/>
                </a:solidFill>
                <a:latin typeface="Calibri"/>
                <a:ea typeface="Calibri"/>
                <a:cs typeface="Calibri"/>
                <a:sym typeface="Calibri"/>
              </a:rPr>
              <a:t> file</a:t>
            </a:r>
            <a:endParaRPr sz="1400" b="1" i="0" u="none" strike="noStrike" cap="none" dirty="0">
              <a:solidFill>
                <a:schemeClr val="accent3"/>
              </a:solidFill>
              <a:latin typeface="Calibri"/>
              <a:ea typeface="Calibri"/>
              <a:cs typeface="Calibri"/>
              <a:sym typeface="Calibri"/>
            </a:endParaRPr>
          </a:p>
        </p:txBody>
      </p:sp>
      <p:sp>
        <p:nvSpPr>
          <p:cNvPr id="677" name="Google Shape;677;p36"/>
          <p:cNvSpPr/>
          <p:nvPr/>
        </p:nvSpPr>
        <p:spPr>
          <a:xfrm>
            <a:off x="6038250" y="1491750"/>
            <a:ext cx="1665600" cy="2464800"/>
          </a:xfrm>
          <a:prstGeom prst="roundRect">
            <a:avLst>
              <a:gd name="adj" fmla="val 16667"/>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666666"/>
              </a:solidFill>
              <a:latin typeface="Calibri"/>
              <a:ea typeface="Calibri"/>
              <a:cs typeface="Calibri"/>
              <a:sym typeface="Calibri"/>
            </a:endParaRPr>
          </a:p>
        </p:txBody>
      </p:sp>
      <p:sp>
        <p:nvSpPr>
          <p:cNvPr id="678" name="Google Shape;678;p36"/>
          <p:cNvSpPr/>
          <p:nvPr/>
        </p:nvSpPr>
        <p:spPr>
          <a:xfrm>
            <a:off x="3739200" y="1491750"/>
            <a:ext cx="1665600" cy="2464800"/>
          </a:xfrm>
          <a:prstGeom prst="roundRect">
            <a:avLst>
              <a:gd name="adj" fmla="val 16667"/>
            </a:avLst>
          </a:prstGeom>
          <a:noFill/>
          <a:ln w="28575" cap="flat" cmpd="sng">
            <a:solidFill>
              <a:srgbClr val="E2616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666666"/>
              </a:solidFill>
              <a:latin typeface="Calibri"/>
              <a:ea typeface="Calibri"/>
              <a:cs typeface="Calibri"/>
              <a:sym typeface="Calibri"/>
            </a:endParaRPr>
          </a:p>
        </p:txBody>
      </p:sp>
      <p:sp>
        <p:nvSpPr>
          <p:cNvPr id="679" name="Google Shape;679;p36"/>
          <p:cNvSpPr txBox="1">
            <a:spLocks noGrp="1"/>
          </p:cNvSpPr>
          <p:nvPr>
            <p:ph type="body" idx="1"/>
          </p:nvPr>
        </p:nvSpPr>
        <p:spPr>
          <a:xfrm>
            <a:off x="1379400" y="873800"/>
            <a:ext cx="6324600" cy="571200"/>
          </a:xfrm>
          <a:prstGeom prst="rect">
            <a:avLst/>
          </a:prstGeom>
          <a:noFill/>
          <a:ln>
            <a:noFill/>
          </a:ln>
        </p:spPr>
        <p:txBody>
          <a:bodyPr spcFirstLastPara="1" wrap="square" lIns="0" tIns="0" rIns="0" bIns="0" anchor="t" anchorCtr="0">
            <a:noAutofit/>
          </a:bodyPr>
          <a:lstStyle/>
          <a:p>
            <a:pPr marL="0" lvl="0" indent="0" algn="l" rtl="0">
              <a:lnSpc>
                <a:spcPct val="98181"/>
              </a:lnSpc>
              <a:spcBef>
                <a:spcPts val="1000"/>
              </a:spcBef>
              <a:spcAft>
                <a:spcPts val="0"/>
              </a:spcAft>
              <a:buSzPts val="1800"/>
              <a:buNone/>
            </a:pPr>
            <a:r>
              <a:rPr lang="tr-TR" sz="1600" b="1">
                <a:solidFill>
                  <a:srgbClr val="4472C4"/>
                </a:solidFill>
                <a:latin typeface="Calibri"/>
                <a:ea typeface="Calibri"/>
                <a:cs typeface="Calibri"/>
                <a:sym typeface="Calibri"/>
              </a:rPr>
              <a:t>  </a:t>
            </a:r>
            <a:r>
              <a:rPr lang="tr-TR" sz="1600" b="1">
                <a:solidFill>
                  <a:srgbClr val="429ED4"/>
                </a:solidFill>
                <a:latin typeface="Calibri"/>
                <a:ea typeface="Calibri"/>
                <a:cs typeface="Calibri"/>
                <a:sym typeface="Calibri"/>
              </a:rPr>
              <a:t>Working Directory</a:t>
            </a:r>
            <a:r>
              <a:rPr lang="tr-TR" sz="1600" b="1">
                <a:solidFill>
                  <a:srgbClr val="4472C4"/>
                </a:solidFill>
                <a:latin typeface="Calibri"/>
                <a:ea typeface="Calibri"/>
                <a:cs typeface="Calibri"/>
                <a:sym typeface="Calibri"/>
              </a:rPr>
              <a:t>		</a:t>
            </a:r>
            <a:r>
              <a:rPr lang="tr-TR" sz="1600" b="1">
                <a:solidFill>
                  <a:srgbClr val="E26161"/>
                </a:solidFill>
                <a:latin typeface="Calibri"/>
                <a:ea typeface="Calibri"/>
                <a:cs typeface="Calibri"/>
                <a:sym typeface="Calibri"/>
              </a:rPr>
              <a:t> Staging Area (Index)</a:t>
            </a:r>
            <a:r>
              <a:rPr lang="tr-TR" sz="1600" b="1">
                <a:solidFill>
                  <a:srgbClr val="4472C4"/>
                </a:solidFill>
                <a:latin typeface="Calibri"/>
                <a:ea typeface="Calibri"/>
                <a:cs typeface="Calibri"/>
                <a:sym typeface="Calibri"/>
              </a:rPr>
              <a:t>		          </a:t>
            </a:r>
            <a:r>
              <a:rPr lang="tr-TR" sz="1600" b="1">
                <a:solidFill>
                  <a:schemeClr val="accent6"/>
                </a:solidFill>
                <a:latin typeface="Calibri"/>
                <a:ea typeface="Calibri"/>
                <a:cs typeface="Calibri"/>
                <a:sym typeface="Calibri"/>
              </a:rPr>
              <a:t>Repository</a:t>
            </a:r>
            <a:endParaRPr sz="1600" b="1">
              <a:solidFill>
                <a:schemeClr val="accent6"/>
              </a:solidFill>
              <a:latin typeface="Calibri"/>
              <a:ea typeface="Calibri"/>
              <a:cs typeface="Calibri"/>
              <a:sym typeface="Calibri"/>
            </a:endParaRPr>
          </a:p>
          <a:p>
            <a:pPr marL="0" lvl="0" indent="0" algn="l" rtl="0">
              <a:lnSpc>
                <a:spcPct val="98181"/>
              </a:lnSpc>
              <a:spcBef>
                <a:spcPts val="1000"/>
              </a:spcBef>
              <a:spcAft>
                <a:spcPts val="0"/>
              </a:spcAft>
              <a:buSzPts val="1800"/>
              <a:buNone/>
            </a:pPr>
            <a:endParaRPr sz="1600" b="1">
              <a:solidFill>
                <a:srgbClr val="4472C4"/>
              </a:solidFill>
              <a:latin typeface="Calibri"/>
              <a:ea typeface="Calibri"/>
              <a:cs typeface="Calibri"/>
              <a:sym typeface="Calibri"/>
            </a:endParaRPr>
          </a:p>
        </p:txBody>
      </p:sp>
      <p:pic>
        <p:nvPicPr>
          <p:cNvPr id="680" name="Google Shape;680;p36"/>
          <p:cNvPicPr preferRelativeResize="0"/>
          <p:nvPr/>
        </p:nvPicPr>
        <p:blipFill rotWithShape="1">
          <a:blip r:embed="rId3">
            <a:alphaModFix/>
          </a:blip>
          <a:srcRect/>
          <a:stretch/>
        </p:blipFill>
        <p:spPr>
          <a:xfrm>
            <a:off x="3884213" y="3747687"/>
            <a:ext cx="1375575" cy="1375575"/>
          </a:xfrm>
          <a:prstGeom prst="rect">
            <a:avLst/>
          </a:prstGeom>
          <a:noFill/>
          <a:ln>
            <a:noFill/>
          </a:ln>
        </p:spPr>
      </p:pic>
      <p:pic>
        <p:nvPicPr>
          <p:cNvPr id="681" name="Google Shape;681;p36"/>
          <p:cNvPicPr preferRelativeResize="0"/>
          <p:nvPr/>
        </p:nvPicPr>
        <p:blipFill rotWithShape="1">
          <a:blip r:embed="rId4">
            <a:alphaModFix/>
          </a:blip>
          <a:srcRect/>
          <a:stretch/>
        </p:blipFill>
        <p:spPr>
          <a:xfrm>
            <a:off x="1567514" y="3747687"/>
            <a:ext cx="1410860" cy="1375575"/>
          </a:xfrm>
          <a:prstGeom prst="rect">
            <a:avLst/>
          </a:prstGeom>
          <a:noFill/>
          <a:ln>
            <a:noFill/>
          </a:ln>
        </p:spPr>
      </p:pic>
      <p:pic>
        <p:nvPicPr>
          <p:cNvPr id="682" name="Google Shape;682;p36"/>
          <p:cNvPicPr preferRelativeResize="0"/>
          <p:nvPr/>
        </p:nvPicPr>
        <p:blipFill rotWithShape="1">
          <a:blip r:embed="rId5">
            <a:alphaModFix/>
          </a:blip>
          <a:srcRect/>
          <a:stretch/>
        </p:blipFill>
        <p:spPr>
          <a:xfrm>
            <a:off x="5986827" y="3894125"/>
            <a:ext cx="1705048" cy="1082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0"/>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a:t>
            </a:fld>
            <a:endParaRPr/>
          </a:p>
        </p:txBody>
      </p:sp>
      <p:sp>
        <p:nvSpPr>
          <p:cNvPr id="343" name="Google Shape;343;p10"/>
          <p:cNvSpPr txBox="1">
            <a:spLocks noGrp="1"/>
          </p:cNvSpPr>
          <p:nvPr>
            <p:ph type="ctrTitle" idx="4294967295"/>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tr-TR" sz="4800" b="0" i="0" u="none" strike="noStrike" cap="none">
                <a:solidFill>
                  <a:srgbClr val="741B47"/>
                </a:solidFill>
                <a:latin typeface="Raleway Medium"/>
                <a:ea typeface="Raleway Medium"/>
                <a:cs typeface="Raleway Medium"/>
                <a:sym typeface="Raleway Medium"/>
              </a:rPr>
              <a:t>Git Journey</a:t>
            </a:r>
            <a:endParaRPr sz="4800" b="0" i="0" u="none" strike="noStrike" cap="none">
              <a:solidFill>
                <a:srgbClr val="741B47"/>
              </a:solidFill>
              <a:latin typeface="Raleway Medium"/>
              <a:ea typeface="Raleway Medium"/>
              <a:cs typeface="Raleway Medium"/>
              <a:sym typeface="Raleway Medium"/>
            </a:endParaRPr>
          </a:p>
        </p:txBody>
      </p:sp>
      <p:sp>
        <p:nvSpPr>
          <p:cNvPr id="344" name="Google Shape;344;p10"/>
          <p:cNvSpPr/>
          <p:nvPr/>
        </p:nvSpPr>
        <p:spPr>
          <a:xfrm>
            <a:off x="85275" y="1420375"/>
            <a:ext cx="1599300" cy="17658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tr-TR" sz="1500" b="1" i="0" u="none" strike="noStrike" cap="none" dirty="0">
                <a:solidFill>
                  <a:srgbClr val="000000"/>
                </a:solidFill>
                <a:latin typeface="Calibri"/>
                <a:ea typeface="Calibri"/>
                <a:cs typeface="Calibri"/>
                <a:sym typeface="Calibri"/>
              </a:rPr>
              <a:t>Git </a:t>
            </a:r>
            <a:r>
              <a:rPr lang="tr-TR" sz="1500" b="1" i="0" u="none" strike="noStrike" cap="none" dirty="0" err="1">
                <a:solidFill>
                  <a:srgbClr val="000000"/>
                </a:solidFill>
                <a:latin typeface="Calibri"/>
                <a:ea typeface="Calibri"/>
                <a:cs typeface="Calibri"/>
                <a:sym typeface="Calibri"/>
              </a:rPr>
              <a:t>introduction</a:t>
            </a:r>
            <a:r>
              <a:rPr lang="tr-TR" sz="1500" b="1" i="0" u="none" strike="noStrike" cap="none" dirty="0">
                <a:solidFill>
                  <a:srgbClr val="000000"/>
                </a:solidFill>
                <a:latin typeface="Calibri"/>
                <a:ea typeface="Calibri"/>
                <a:cs typeface="Calibri"/>
                <a:sym typeface="Calibri"/>
              </a:rPr>
              <a:t> Git </a:t>
            </a:r>
            <a:r>
              <a:rPr lang="tr-TR" sz="1500" b="1" i="0" u="none" strike="noStrike" cap="none" dirty="0" err="1">
                <a:solidFill>
                  <a:srgbClr val="000000"/>
                </a:solidFill>
                <a:latin typeface="Calibri"/>
                <a:ea typeface="Calibri"/>
                <a:cs typeface="Calibri"/>
                <a:sym typeface="Calibri"/>
              </a:rPr>
              <a:t>workflow</a:t>
            </a:r>
            <a:endParaRPr sz="15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500"/>
              <a:buFont typeface="Arial"/>
              <a:buNone/>
            </a:pPr>
            <a:r>
              <a:rPr lang="tr-TR" sz="1500" b="1" i="0" u="none" strike="noStrike" cap="none" dirty="0" err="1">
                <a:solidFill>
                  <a:srgbClr val="000000"/>
                </a:solidFill>
                <a:latin typeface="Calibri"/>
                <a:ea typeface="Calibri"/>
                <a:cs typeface="Calibri"/>
                <a:sym typeface="Calibri"/>
              </a:rPr>
              <a:t>Local</a:t>
            </a:r>
            <a:r>
              <a:rPr lang="tr-TR" sz="1500" b="1" i="0" u="none" strike="noStrike" cap="none" dirty="0">
                <a:solidFill>
                  <a:srgbClr val="000000"/>
                </a:solidFill>
                <a:latin typeface="Calibri"/>
                <a:ea typeface="Calibri"/>
                <a:cs typeface="Calibri"/>
                <a:sym typeface="Calibri"/>
              </a:rPr>
              <a:t> repo </a:t>
            </a:r>
            <a:r>
              <a:rPr lang="tr-TR" sz="1500" b="1" i="0" u="none" strike="noStrike" cap="none" dirty="0" err="1">
                <a:solidFill>
                  <a:srgbClr val="000000"/>
                </a:solidFill>
                <a:latin typeface="Calibri"/>
                <a:ea typeface="Calibri"/>
                <a:cs typeface="Calibri"/>
                <a:sym typeface="Calibri"/>
              </a:rPr>
              <a:t>operations</a:t>
            </a:r>
            <a:endParaRPr sz="1500" b="0" i="0" u="none" strike="noStrike" cap="none" dirty="0">
              <a:solidFill>
                <a:srgbClr val="000000"/>
              </a:solidFill>
              <a:latin typeface="Arial"/>
              <a:ea typeface="Arial"/>
              <a:cs typeface="Arial"/>
              <a:sym typeface="Arial"/>
            </a:endParaRPr>
          </a:p>
        </p:txBody>
      </p:sp>
      <p:sp>
        <p:nvSpPr>
          <p:cNvPr id="345" name="Google Shape;345;p10"/>
          <p:cNvSpPr/>
          <p:nvPr/>
        </p:nvSpPr>
        <p:spPr>
          <a:xfrm>
            <a:off x="3810894" y="1429100"/>
            <a:ext cx="1599300" cy="17658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tr-TR" sz="1500" b="1" i="0" u="none" strike="noStrike" cap="none">
                <a:solidFill>
                  <a:srgbClr val="000000"/>
                </a:solidFill>
                <a:latin typeface="Calibri"/>
                <a:ea typeface="Calibri"/>
                <a:cs typeface="Calibri"/>
                <a:sym typeface="Calibri"/>
              </a:rPr>
              <a:t>Remote repo</a:t>
            </a:r>
            <a:endParaRPr sz="15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500"/>
              <a:buFont typeface="Arial"/>
              <a:buNone/>
            </a:pPr>
            <a:r>
              <a:rPr lang="tr-TR" sz="1500" b="1" i="0" u="none" strike="noStrike" cap="none">
                <a:solidFill>
                  <a:srgbClr val="000000"/>
                </a:solidFill>
                <a:latin typeface="Calibri"/>
                <a:ea typeface="Calibri"/>
                <a:cs typeface="Calibri"/>
                <a:sym typeface="Calibri"/>
              </a:rPr>
              <a:t>GitHub</a:t>
            </a:r>
            <a:endParaRPr sz="15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500"/>
              <a:buFont typeface="Arial"/>
              <a:buNone/>
            </a:pPr>
            <a:r>
              <a:rPr lang="tr-TR" sz="1500" b="1" i="0" u="none" strike="noStrike" cap="none">
                <a:solidFill>
                  <a:srgbClr val="000000"/>
                </a:solidFill>
                <a:latin typeface="Calibri"/>
                <a:ea typeface="Calibri"/>
                <a:cs typeface="Calibri"/>
                <a:sym typeface="Calibri"/>
              </a:rPr>
              <a:t>GUI</a:t>
            </a:r>
            <a:endParaRPr sz="1500" b="1" i="0" u="none" strike="noStrike" cap="none">
              <a:solidFill>
                <a:srgbClr val="000000"/>
              </a:solidFill>
              <a:latin typeface="Calibri"/>
              <a:ea typeface="Calibri"/>
              <a:cs typeface="Calibri"/>
              <a:sym typeface="Calibri"/>
            </a:endParaRPr>
          </a:p>
        </p:txBody>
      </p:sp>
      <p:sp>
        <p:nvSpPr>
          <p:cNvPr id="346" name="Google Shape;346;p10"/>
          <p:cNvSpPr/>
          <p:nvPr/>
        </p:nvSpPr>
        <p:spPr>
          <a:xfrm>
            <a:off x="1943996" y="1420375"/>
            <a:ext cx="1599300" cy="17658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tr-TR" sz="1500" b="1" i="0" u="none" strike="noStrike" cap="none">
                <a:solidFill>
                  <a:srgbClr val="000000"/>
                </a:solidFill>
                <a:latin typeface="Calibri"/>
                <a:ea typeface="Calibri"/>
                <a:cs typeface="Calibri"/>
                <a:sym typeface="Calibri"/>
              </a:rPr>
              <a:t>Branches</a:t>
            </a:r>
            <a:endParaRPr sz="15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500"/>
              <a:buFont typeface="Arial"/>
              <a:buNone/>
            </a:pPr>
            <a:r>
              <a:rPr lang="tr-TR" sz="1500" b="1" i="0" u="none" strike="noStrike" cap="none">
                <a:solidFill>
                  <a:srgbClr val="000000"/>
                </a:solidFill>
                <a:latin typeface="Calibri"/>
                <a:ea typeface="Calibri"/>
                <a:cs typeface="Calibri"/>
                <a:sym typeface="Calibri"/>
              </a:rPr>
              <a:t>Merge</a:t>
            </a:r>
            <a:endParaRPr sz="15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500"/>
              <a:buFont typeface="Arial"/>
              <a:buNone/>
            </a:pPr>
            <a:r>
              <a:rPr lang="tr-TR" sz="1500" b="1" i="0" u="none" strike="noStrike" cap="none">
                <a:solidFill>
                  <a:srgbClr val="000000"/>
                </a:solidFill>
                <a:latin typeface="Calibri"/>
                <a:ea typeface="Calibri"/>
                <a:cs typeface="Calibri"/>
                <a:sym typeface="Calibri"/>
              </a:rPr>
              <a:t>Conflicts</a:t>
            </a:r>
            <a:endParaRPr sz="1500" b="1" i="0" u="none" strike="noStrike" cap="none">
              <a:solidFill>
                <a:srgbClr val="000000"/>
              </a:solidFill>
              <a:latin typeface="Calibri"/>
              <a:ea typeface="Calibri"/>
              <a:cs typeface="Calibri"/>
              <a:sym typeface="Calibri"/>
            </a:endParaRPr>
          </a:p>
        </p:txBody>
      </p:sp>
      <p:sp>
        <p:nvSpPr>
          <p:cNvPr id="347" name="Google Shape;347;p10"/>
          <p:cNvSpPr/>
          <p:nvPr/>
        </p:nvSpPr>
        <p:spPr>
          <a:xfrm>
            <a:off x="5650658" y="1420375"/>
            <a:ext cx="1599300" cy="1765800"/>
          </a:xfrm>
          <a:prstGeom prst="roundRect">
            <a:avLst>
              <a:gd name="adj" fmla="val 16667"/>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tr-TR" sz="1500" b="1" i="0" u="none" strike="noStrike" cap="none">
                <a:solidFill>
                  <a:srgbClr val="000000"/>
                </a:solidFill>
                <a:latin typeface="Calibri"/>
                <a:ea typeface="Calibri"/>
                <a:cs typeface="Calibri"/>
                <a:sym typeface="Calibri"/>
              </a:rPr>
              <a:t>Contribution to the Public Repository</a:t>
            </a:r>
            <a:endParaRPr sz="15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500"/>
              <a:buFont typeface="Arial"/>
              <a:buNone/>
            </a:pPr>
            <a:r>
              <a:rPr lang="tr-TR" sz="1500" b="1" i="0" u="none" strike="noStrike" cap="none">
                <a:solidFill>
                  <a:srgbClr val="000000"/>
                </a:solidFill>
                <a:latin typeface="Calibri"/>
                <a:ea typeface="Calibri"/>
                <a:cs typeface="Calibri"/>
                <a:sym typeface="Calibri"/>
              </a:rPr>
              <a:t>Forking</a:t>
            </a:r>
            <a:endParaRPr sz="15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500"/>
              <a:buFont typeface="Arial"/>
              <a:buNone/>
            </a:pPr>
            <a:r>
              <a:rPr lang="tr-TR" sz="1500" b="1" i="0" u="none" strike="noStrike" cap="none">
                <a:solidFill>
                  <a:srgbClr val="000000"/>
                </a:solidFill>
                <a:latin typeface="Calibri"/>
                <a:ea typeface="Calibri"/>
                <a:cs typeface="Calibri"/>
                <a:sym typeface="Calibri"/>
              </a:rPr>
              <a:t>Pull request</a:t>
            </a:r>
            <a:endParaRPr sz="1500" b="1" i="0" u="none" strike="noStrike" cap="none">
              <a:solidFill>
                <a:srgbClr val="000000"/>
              </a:solidFill>
              <a:latin typeface="Calibri"/>
              <a:ea typeface="Calibri"/>
              <a:cs typeface="Calibri"/>
              <a:sym typeface="Calibri"/>
            </a:endParaRPr>
          </a:p>
        </p:txBody>
      </p:sp>
      <p:sp>
        <p:nvSpPr>
          <p:cNvPr id="348" name="Google Shape;348;p10"/>
          <p:cNvSpPr/>
          <p:nvPr/>
        </p:nvSpPr>
        <p:spPr>
          <a:xfrm>
            <a:off x="7501730" y="1420375"/>
            <a:ext cx="1599300" cy="1765800"/>
          </a:xfrm>
          <a:prstGeom prst="roundRect">
            <a:avLst>
              <a:gd name="adj" fmla="val 16667"/>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tr-TR" sz="1500" b="1" i="0" u="none" strike="noStrike" cap="none">
                <a:solidFill>
                  <a:srgbClr val="000000"/>
                </a:solidFill>
                <a:latin typeface="Calibri"/>
                <a:ea typeface="Calibri"/>
                <a:cs typeface="Calibri"/>
                <a:sym typeface="Calibri"/>
              </a:rPr>
              <a:t>More Practice with Git </a:t>
            </a:r>
            <a:endParaRPr sz="1500" b="0" i="0" u="none" strike="noStrike" cap="none">
              <a:solidFill>
                <a:srgbClr val="000000"/>
              </a:solidFill>
              <a:latin typeface="Arial"/>
              <a:ea typeface="Arial"/>
              <a:cs typeface="Arial"/>
              <a:sym typeface="Arial"/>
            </a:endParaRPr>
          </a:p>
        </p:txBody>
      </p:sp>
      <p:sp>
        <p:nvSpPr>
          <p:cNvPr id="349" name="Google Shape;349;p10"/>
          <p:cNvSpPr/>
          <p:nvPr/>
        </p:nvSpPr>
        <p:spPr>
          <a:xfrm>
            <a:off x="1756488" y="2210000"/>
            <a:ext cx="145500" cy="201600"/>
          </a:xfrm>
          <a:prstGeom prst="rightArrow">
            <a:avLst>
              <a:gd name="adj1" fmla="val 50000"/>
              <a:gd name="adj2" fmla="val 50000"/>
            </a:avLst>
          </a:prstGeom>
          <a:solidFill>
            <a:srgbClr val="FF0000"/>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10"/>
          <p:cNvSpPr/>
          <p:nvPr/>
        </p:nvSpPr>
        <p:spPr>
          <a:xfrm>
            <a:off x="3585288" y="2210000"/>
            <a:ext cx="145500" cy="201600"/>
          </a:xfrm>
          <a:prstGeom prst="rightArrow">
            <a:avLst>
              <a:gd name="adj1" fmla="val 50000"/>
              <a:gd name="adj2" fmla="val 50000"/>
            </a:avLst>
          </a:prstGeom>
          <a:solidFill>
            <a:srgbClr val="FF0000"/>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10"/>
          <p:cNvSpPr/>
          <p:nvPr/>
        </p:nvSpPr>
        <p:spPr>
          <a:xfrm>
            <a:off x="5490288" y="2210000"/>
            <a:ext cx="145500" cy="201600"/>
          </a:xfrm>
          <a:prstGeom prst="rightArrow">
            <a:avLst>
              <a:gd name="adj1" fmla="val 50000"/>
              <a:gd name="adj2" fmla="val 50000"/>
            </a:avLst>
          </a:prstGeom>
          <a:solidFill>
            <a:srgbClr val="FF0000"/>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10"/>
          <p:cNvSpPr/>
          <p:nvPr/>
        </p:nvSpPr>
        <p:spPr>
          <a:xfrm>
            <a:off x="7319088" y="2210000"/>
            <a:ext cx="145500" cy="201600"/>
          </a:xfrm>
          <a:prstGeom prst="rightArrow">
            <a:avLst>
              <a:gd name="adj1" fmla="val 50000"/>
              <a:gd name="adj2" fmla="val 50000"/>
            </a:avLst>
          </a:prstGeom>
          <a:solidFill>
            <a:srgbClr val="FF0000"/>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3" name="Google Shape;353;p10"/>
          <p:cNvPicPr preferRelativeResize="0"/>
          <p:nvPr/>
        </p:nvPicPr>
        <p:blipFill rotWithShape="1">
          <a:blip r:embed="rId3">
            <a:alphaModFix/>
          </a:blip>
          <a:srcRect/>
          <a:stretch/>
        </p:blipFill>
        <p:spPr>
          <a:xfrm>
            <a:off x="2679388" y="3605500"/>
            <a:ext cx="3785224" cy="1236000"/>
          </a:xfrm>
          <a:prstGeom prst="rect">
            <a:avLst/>
          </a:prstGeom>
          <a:noFill/>
          <a:ln w="28575" cap="flat" cmpd="sng">
            <a:solidFill>
              <a:srgbClr val="FFFFFF"/>
            </a:solidFill>
            <a:prstDash val="solid"/>
            <a:round/>
            <a:headEnd type="none" w="sm" len="sm"/>
            <a:tailEnd type="none" w="sm" len="sm"/>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7"/>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b="1">
                <a:solidFill>
                  <a:srgbClr val="429ED4"/>
                </a:solidFill>
                <a:latin typeface="Calibri"/>
                <a:ea typeface="Calibri"/>
                <a:cs typeface="Calibri"/>
                <a:sym typeface="Calibri"/>
              </a:rPr>
              <a:t>Track/stage a file</a:t>
            </a:r>
            <a:endParaRPr b="1">
              <a:solidFill>
                <a:srgbClr val="429ED4"/>
              </a:solidFill>
              <a:latin typeface="Calibri"/>
              <a:ea typeface="Calibri"/>
              <a:cs typeface="Calibri"/>
              <a:sym typeface="Calibri"/>
            </a:endParaRPr>
          </a:p>
        </p:txBody>
      </p:sp>
      <p:sp>
        <p:nvSpPr>
          <p:cNvPr id="688" name="Google Shape;688;p37"/>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30</a:t>
            </a:fld>
            <a:endParaRPr/>
          </a:p>
        </p:txBody>
      </p:sp>
      <p:sp>
        <p:nvSpPr>
          <p:cNvPr id="689" name="Google Shape;689;p37"/>
          <p:cNvSpPr/>
          <p:nvPr/>
        </p:nvSpPr>
        <p:spPr>
          <a:xfrm>
            <a:off x="1440150" y="1491750"/>
            <a:ext cx="1665600" cy="2464800"/>
          </a:xfrm>
          <a:prstGeom prst="roundRect">
            <a:avLst>
              <a:gd name="adj" fmla="val 16667"/>
            </a:avLst>
          </a:prstGeom>
          <a:noFill/>
          <a:ln w="28575" cap="flat" cmpd="sng">
            <a:solidFill>
              <a:srgbClr val="429ED4"/>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666666"/>
                </a:solidFill>
                <a:latin typeface="Calibri"/>
                <a:ea typeface="Calibri"/>
                <a:cs typeface="Calibri"/>
                <a:sym typeface="Calibri"/>
              </a:rPr>
              <a:t>resume.txt</a:t>
            </a:r>
            <a:endParaRPr sz="1400" b="1" i="0" u="none" strike="noStrike" cap="none">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accent3"/>
              </a:solidFill>
              <a:latin typeface="Calibri"/>
              <a:ea typeface="Calibri"/>
              <a:cs typeface="Calibri"/>
              <a:sym typeface="Calibri"/>
            </a:endParaRPr>
          </a:p>
        </p:txBody>
      </p:sp>
      <p:sp>
        <p:nvSpPr>
          <p:cNvPr id="690" name="Google Shape;690;p37"/>
          <p:cNvSpPr/>
          <p:nvPr/>
        </p:nvSpPr>
        <p:spPr>
          <a:xfrm>
            <a:off x="6038250" y="1491750"/>
            <a:ext cx="1665600" cy="2464800"/>
          </a:xfrm>
          <a:prstGeom prst="roundRect">
            <a:avLst>
              <a:gd name="adj" fmla="val 16667"/>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666666"/>
              </a:solidFill>
              <a:latin typeface="Calibri"/>
              <a:ea typeface="Calibri"/>
              <a:cs typeface="Calibri"/>
              <a:sym typeface="Calibri"/>
            </a:endParaRPr>
          </a:p>
        </p:txBody>
      </p:sp>
      <p:sp>
        <p:nvSpPr>
          <p:cNvPr id="691" name="Google Shape;691;p37"/>
          <p:cNvSpPr/>
          <p:nvPr/>
        </p:nvSpPr>
        <p:spPr>
          <a:xfrm>
            <a:off x="3739200" y="1491750"/>
            <a:ext cx="1665600" cy="2464800"/>
          </a:xfrm>
          <a:prstGeom prst="roundRect">
            <a:avLst>
              <a:gd name="adj" fmla="val 16667"/>
            </a:avLst>
          </a:prstGeom>
          <a:noFill/>
          <a:ln w="28575" cap="flat" cmpd="sng">
            <a:solidFill>
              <a:srgbClr val="E2616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666666"/>
                </a:solidFill>
                <a:latin typeface="Calibri"/>
                <a:ea typeface="Calibri"/>
                <a:cs typeface="Calibri"/>
                <a:sym typeface="Calibri"/>
              </a:rPr>
              <a:t>resume.txt</a:t>
            </a:r>
            <a:endParaRPr sz="1400" b="1" i="0" u="none" strike="noStrike" cap="none">
              <a:solidFill>
                <a:srgbClr val="666666"/>
              </a:solidFill>
              <a:latin typeface="Calibri"/>
              <a:ea typeface="Calibri"/>
              <a:cs typeface="Calibri"/>
              <a:sym typeface="Calibri"/>
            </a:endParaRPr>
          </a:p>
        </p:txBody>
      </p:sp>
      <p:sp>
        <p:nvSpPr>
          <p:cNvPr id="692" name="Google Shape;692;p37"/>
          <p:cNvSpPr txBox="1">
            <a:spLocks noGrp="1"/>
          </p:cNvSpPr>
          <p:nvPr>
            <p:ph type="body" idx="1"/>
          </p:nvPr>
        </p:nvSpPr>
        <p:spPr>
          <a:xfrm>
            <a:off x="1379400" y="873800"/>
            <a:ext cx="6324600" cy="571200"/>
          </a:xfrm>
          <a:prstGeom prst="rect">
            <a:avLst/>
          </a:prstGeom>
          <a:noFill/>
          <a:ln>
            <a:noFill/>
          </a:ln>
        </p:spPr>
        <p:txBody>
          <a:bodyPr spcFirstLastPara="1" wrap="square" lIns="0" tIns="0" rIns="0" bIns="0" anchor="t" anchorCtr="0">
            <a:noAutofit/>
          </a:bodyPr>
          <a:lstStyle/>
          <a:p>
            <a:pPr marL="0" lvl="0" indent="0" algn="l" rtl="0">
              <a:lnSpc>
                <a:spcPct val="98181"/>
              </a:lnSpc>
              <a:spcBef>
                <a:spcPts val="1000"/>
              </a:spcBef>
              <a:spcAft>
                <a:spcPts val="0"/>
              </a:spcAft>
              <a:buSzPts val="1800"/>
              <a:buNone/>
            </a:pPr>
            <a:r>
              <a:rPr lang="tr-TR" sz="1600" b="1" dirty="0">
                <a:solidFill>
                  <a:srgbClr val="4472C4"/>
                </a:solidFill>
                <a:latin typeface="Calibri"/>
                <a:ea typeface="Calibri"/>
                <a:cs typeface="Calibri"/>
                <a:sym typeface="Calibri"/>
              </a:rPr>
              <a:t>  </a:t>
            </a:r>
            <a:r>
              <a:rPr lang="tr-TR" sz="1600" b="1" dirty="0" err="1">
                <a:solidFill>
                  <a:srgbClr val="429ED4"/>
                </a:solidFill>
                <a:latin typeface="Calibri"/>
                <a:ea typeface="Calibri"/>
                <a:cs typeface="Calibri"/>
                <a:sym typeface="Calibri"/>
              </a:rPr>
              <a:t>Working</a:t>
            </a:r>
            <a:r>
              <a:rPr lang="tr-TR" sz="1600" b="1" dirty="0">
                <a:solidFill>
                  <a:srgbClr val="429ED4"/>
                </a:solidFill>
                <a:latin typeface="Calibri"/>
                <a:ea typeface="Calibri"/>
                <a:cs typeface="Calibri"/>
                <a:sym typeface="Calibri"/>
              </a:rPr>
              <a:t> Directory</a:t>
            </a:r>
            <a:r>
              <a:rPr lang="tr-TR" sz="1600" b="1" dirty="0">
                <a:solidFill>
                  <a:srgbClr val="4472C4"/>
                </a:solidFill>
                <a:latin typeface="Calibri"/>
                <a:ea typeface="Calibri"/>
                <a:cs typeface="Calibri"/>
                <a:sym typeface="Calibri"/>
              </a:rPr>
              <a:t>		</a:t>
            </a:r>
            <a:r>
              <a:rPr lang="tr-TR" sz="1600" b="1" dirty="0">
                <a:solidFill>
                  <a:srgbClr val="E26161"/>
                </a:solidFill>
                <a:latin typeface="Calibri"/>
                <a:ea typeface="Calibri"/>
                <a:cs typeface="Calibri"/>
                <a:sym typeface="Calibri"/>
              </a:rPr>
              <a:t> </a:t>
            </a:r>
            <a:r>
              <a:rPr lang="tr-TR" sz="1600" b="1" dirty="0" err="1">
                <a:solidFill>
                  <a:srgbClr val="E26161"/>
                </a:solidFill>
                <a:latin typeface="Calibri"/>
                <a:ea typeface="Calibri"/>
                <a:cs typeface="Calibri"/>
                <a:sym typeface="Calibri"/>
              </a:rPr>
              <a:t>Staging</a:t>
            </a:r>
            <a:r>
              <a:rPr lang="tr-TR" sz="1600" b="1" dirty="0">
                <a:solidFill>
                  <a:srgbClr val="E26161"/>
                </a:solidFill>
                <a:latin typeface="Calibri"/>
                <a:ea typeface="Calibri"/>
                <a:cs typeface="Calibri"/>
                <a:sym typeface="Calibri"/>
              </a:rPr>
              <a:t> </a:t>
            </a:r>
            <a:r>
              <a:rPr lang="tr-TR" sz="1600" b="1" dirty="0" err="1">
                <a:solidFill>
                  <a:srgbClr val="E26161"/>
                </a:solidFill>
                <a:latin typeface="Calibri"/>
                <a:ea typeface="Calibri"/>
                <a:cs typeface="Calibri"/>
                <a:sym typeface="Calibri"/>
              </a:rPr>
              <a:t>Area</a:t>
            </a:r>
            <a:r>
              <a:rPr lang="tr-TR" sz="1600" b="1" dirty="0">
                <a:solidFill>
                  <a:srgbClr val="E26161"/>
                </a:solidFill>
                <a:latin typeface="Calibri"/>
                <a:ea typeface="Calibri"/>
                <a:cs typeface="Calibri"/>
                <a:sym typeface="Calibri"/>
              </a:rPr>
              <a:t> (Index)</a:t>
            </a:r>
            <a:r>
              <a:rPr lang="tr-TR" sz="1600" b="1" dirty="0">
                <a:solidFill>
                  <a:srgbClr val="4472C4"/>
                </a:solidFill>
                <a:latin typeface="Calibri"/>
                <a:ea typeface="Calibri"/>
                <a:cs typeface="Calibri"/>
                <a:sym typeface="Calibri"/>
              </a:rPr>
              <a:t>		          </a:t>
            </a:r>
            <a:r>
              <a:rPr lang="tr-TR" sz="1600" b="1" dirty="0" err="1">
                <a:solidFill>
                  <a:schemeClr val="accent6"/>
                </a:solidFill>
                <a:latin typeface="Calibri"/>
                <a:ea typeface="Calibri"/>
                <a:cs typeface="Calibri"/>
                <a:sym typeface="Calibri"/>
              </a:rPr>
              <a:t>Repository</a:t>
            </a:r>
            <a:endParaRPr sz="1600" b="1" dirty="0">
              <a:solidFill>
                <a:schemeClr val="accent6"/>
              </a:solidFill>
              <a:latin typeface="Calibri"/>
              <a:ea typeface="Calibri"/>
              <a:cs typeface="Calibri"/>
              <a:sym typeface="Calibri"/>
            </a:endParaRPr>
          </a:p>
          <a:p>
            <a:pPr marL="0" lvl="0" indent="0" algn="l" rtl="0">
              <a:lnSpc>
                <a:spcPct val="98181"/>
              </a:lnSpc>
              <a:spcBef>
                <a:spcPts val="1000"/>
              </a:spcBef>
              <a:spcAft>
                <a:spcPts val="0"/>
              </a:spcAft>
              <a:buSzPts val="1800"/>
              <a:buNone/>
            </a:pPr>
            <a:endParaRPr sz="1600" b="1" dirty="0">
              <a:solidFill>
                <a:srgbClr val="4472C4"/>
              </a:solidFill>
              <a:latin typeface="Calibri"/>
              <a:ea typeface="Calibri"/>
              <a:cs typeface="Calibri"/>
              <a:sym typeface="Calibri"/>
            </a:endParaRPr>
          </a:p>
        </p:txBody>
      </p:sp>
      <p:pic>
        <p:nvPicPr>
          <p:cNvPr id="693" name="Google Shape;693;p37"/>
          <p:cNvPicPr preferRelativeResize="0"/>
          <p:nvPr/>
        </p:nvPicPr>
        <p:blipFill rotWithShape="1">
          <a:blip r:embed="rId3">
            <a:alphaModFix/>
          </a:blip>
          <a:srcRect/>
          <a:stretch/>
        </p:blipFill>
        <p:spPr>
          <a:xfrm>
            <a:off x="3884213" y="3747687"/>
            <a:ext cx="1375575" cy="1375575"/>
          </a:xfrm>
          <a:prstGeom prst="rect">
            <a:avLst/>
          </a:prstGeom>
          <a:noFill/>
          <a:ln>
            <a:noFill/>
          </a:ln>
        </p:spPr>
      </p:pic>
      <p:pic>
        <p:nvPicPr>
          <p:cNvPr id="694" name="Google Shape;694;p37"/>
          <p:cNvPicPr preferRelativeResize="0"/>
          <p:nvPr/>
        </p:nvPicPr>
        <p:blipFill rotWithShape="1">
          <a:blip r:embed="rId4">
            <a:alphaModFix/>
          </a:blip>
          <a:srcRect/>
          <a:stretch/>
        </p:blipFill>
        <p:spPr>
          <a:xfrm>
            <a:off x="1567514" y="3747687"/>
            <a:ext cx="1410860" cy="1375575"/>
          </a:xfrm>
          <a:prstGeom prst="rect">
            <a:avLst/>
          </a:prstGeom>
          <a:noFill/>
          <a:ln>
            <a:noFill/>
          </a:ln>
        </p:spPr>
      </p:pic>
      <p:pic>
        <p:nvPicPr>
          <p:cNvPr id="695" name="Google Shape;695;p37"/>
          <p:cNvPicPr preferRelativeResize="0"/>
          <p:nvPr/>
        </p:nvPicPr>
        <p:blipFill rotWithShape="1">
          <a:blip r:embed="rId5">
            <a:alphaModFix/>
          </a:blip>
          <a:srcRect/>
          <a:stretch/>
        </p:blipFill>
        <p:spPr>
          <a:xfrm>
            <a:off x="5986827" y="3894125"/>
            <a:ext cx="1705048" cy="1082700"/>
          </a:xfrm>
          <a:prstGeom prst="rect">
            <a:avLst/>
          </a:prstGeom>
          <a:noFill/>
          <a:ln>
            <a:noFill/>
          </a:ln>
        </p:spPr>
      </p:pic>
      <p:sp>
        <p:nvSpPr>
          <p:cNvPr id="696" name="Google Shape;696;p37"/>
          <p:cNvSpPr/>
          <p:nvPr/>
        </p:nvSpPr>
        <p:spPr>
          <a:xfrm>
            <a:off x="2086163" y="2233496"/>
            <a:ext cx="2791800" cy="725700"/>
          </a:xfrm>
          <a:prstGeom prst="curvedUpArrow">
            <a:avLst>
              <a:gd name="adj1" fmla="val 25000"/>
              <a:gd name="adj2" fmla="val 50000"/>
              <a:gd name="adj3" fmla="val 25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37"/>
          <p:cNvSpPr/>
          <p:nvPr/>
        </p:nvSpPr>
        <p:spPr>
          <a:xfrm>
            <a:off x="1667125" y="1920450"/>
            <a:ext cx="1124700" cy="3498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1" i="0" u="none" strike="noStrike" cap="none">
                <a:solidFill>
                  <a:schemeClr val="lt1"/>
                </a:solidFill>
                <a:latin typeface="Calibri"/>
                <a:ea typeface="Calibri"/>
                <a:cs typeface="Calibri"/>
                <a:sym typeface="Calibri"/>
              </a:rPr>
              <a:t>git add</a:t>
            </a:r>
            <a:endParaRPr sz="1800" b="1" i="0" u="none" strike="noStrike" cap="none">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38"/>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b="1">
                <a:solidFill>
                  <a:srgbClr val="429ED4"/>
                </a:solidFill>
                <a:latin typeface="Calibri"/>
                <a:ea typeface="Calibri"/>
                <a:cs typeface="Calibri"/>
                <a:sym typeface="Calibri"/>
              </a:rPr>
              <a:t>Stage files options</a:t>
            </a:r>
            <a:endParaRPr b="1">
              <a:solidFill>
                <a:srgbClr val="429ED4"/>
              </a:solidFill>
              <a:latin typeface="Calibri"/>
              <a:ea typeface="Calibri"/>
              <a:cs typeface="Calibri"/>
              <a:sym typeface="Calibri"/>
            </a:endParaRPr>
          </a:p>
        </p:txBody>
      </p:sp>
      <p:sp>
        <p:nvSpPr>
          <p:cNvPr id="703" name="Google Shape;703;p38"/>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31</a:t>
            </a:fld>
            <a:endParaRPr/>
          </a:p>
        </p:txBody>
      </p:sp>
      <p:sp>
        <p:nvSpPr>
          <p:cNvPr id="704" name="Google Shape;704;p38"/>
          <p:cNvSpPr txBox="1">
            <a:spLocks noGrp="1"/>
          </p:cNvSpPr>
          <p:nvPr>
            <p:ph type="body" idx="1"/>
          </p:nvPr>
        </p:nvSpPr>
        <p:spPr>
          <a:xfrm>
            <a:off x="647125" y="715800"/>
            <a:ext cx="8262000" cy="4218600"/>
          </a:xfrm>
          <a:prstGeom prst="rect">
            <a:avLst/>
          </a:prstGeom>
          <a:noFill/>
          <a:ln>
            <a:noFill/>
          </a:ln>
        </p:spPr>
        <p:txBody>
          <a:bodyPr spcFirstLastPara="1" wrap="square" lIns="0" tIns="0" rIns="0" bIns="0" anchor="t" anchorCtr="0">
            <a:noAutofit/>
          </a:bodyPr>
          <a:lstStyle/>
          <a:p>
            <a:pPr marL="457200" lvl="0" indent="-381000" algn="l" rtl="0">
              <a:lnSpc>
                <a:spcPct val="110000"/>
              </a:lnSpc>
              <a:spcBef>
                <a:spcPts val="60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stage</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one</a:t>
            </a:r>
            <a:r>
              <a:rPr lang="tr-TR" sz="2400" dirty="0">
                <a:solidFill>
                  <a:srgbClr val="666666"/>
                </a:solidFill>
                <a:latin typeface="Calibri"/>
                <a:ea typeface="Calibri"/>
                <a:cs typeface="Calibri"/>
                <a:sym typeface="Calibri"/>
              </a:rPr>
              <a:t> file</a:t>
            </a:r>
            <a:endParaRPr sz="2400" dirty="0">
              <a:solidFill>
                <a:srgbClr val="666666"/>
              </a:solidFill>
              <a:latin typeface="Calibri"/>
              <a:ea typeface="Calibri"/>
              <a:cs typeface="Calibri"/>
              <a:sym typeface="Calibri"/>
            </a:endParaRPr>
          </a:p>
          <a:p>
            <a:pPr marL="914400" lvl="0" indent="0" algn="l" rtl="0">
              <a:lnSpc>
                <a:spcPct val="110000"/>
              </a:lnSpc>
              <a:spcBef>
                <a:spcPts val="600"/>
              </a:spcBef>
              <a:spcAft>
                <a:spcPts val="0"/>
              </a:spcAft>
              <a:buSzPts val="1800"/>
              <a:buNone/>
            </a:pPr>
            <a:r>
              <a:rPr lang="tr-TR" sz="2800" dirty="0">
                <a:solidFill>
                  <a:schemeClr val="lt1"/>
                </a:solidFill>
                <a:highlight>
                  <a:srgbClr val="434343"/>
                </a:highlight>
                <a:latin typeface="Calibri"/>
                <a:ea typeface="Calibri"/>
                <a:cs typeface="Calibri"/>
                <a:sym typeface="Calibri"/>
              </a:rPr>
              <a:t>   </a:t>
            </a:r>
            <a:r>
              <a:rPr lang="tr-TR" sz="2800" b="1" dirty="0">
                <a:solidFill>
                  <a:schemeClr val="lt1"/>
                </a:solidFill>
                <a:highlight>
                  <a:srgbClr val="434343"/>
                </a:highlight>
                <a:latin typeface="Calibri"/>
                <a:ea typeface="Calibri"/>
                <a:cs typeface="Calibri"/>
                <a:sym typeface="Calibri"/>
              </a:rPr>
              <a:t>git </a:t>
            </a:r>
            <a:r>
              <a:rPr lang="tr-TR" sz="2800" b="1" dirty="0" err="1">
                <a:solidFill>
                  <a:schemeClr val="lt1"/>
                </a:solidFill>
                <a:highlight>
                  <a:srgbClr val="434343"/>
                </a:highlight>
                <a:latin typeface="Calibri"/>
                <a:ea typeface="Calibri"/>
                <a:cs typeface="Calibri"/>
                <a:sym typeface="Calibri"/>
              </a:rPr>
              <a:t>add</a:t>
            </a:r>
            <a:r>
              <a:rPr lang="tr-TR" sz="2800" b="1" dirty="0">
                <a:solidFill>
                  <a:schemeClr val="lt1"/>
                </a:solidFill>
                <a:highlight>
                  <a:srgbClr val="434343"/>
                </a:highlight>
                <a:latin typeface="Calibri"/>
                <a:ea typeface="Calibri"/>
                <a:cs typeface="Calibri"/>
                <a:sym typeface="Calibri"/>
              </a:rPr>
              <a:t> </a:t>
            </a:r>
            <a:r>
              <a:rPr lang="tr-TR" sz="2800" b="1" dirty="0" err="1">
                <a:solidFill>
                  <a:srgbClr val="FF9900"/>
                </a:solidFill>
                <a:highlight>
                  <a:srgbClr val="434343"/>
                </a:highlight>
                <a:latin typeface="Calibri"/>
                <a:ea typeface="Calibri"/>
                <a:cs typeface="Calibri"/>
                <a:sym typeface="Calibri"/>
              </a:rPr>
              <a:t>filename</a:t>
            </a:r>
            <a:r>
              <a:rPr lang="tr-TR" sz="2800" b="1" dirty="0">
                <a:solidFill>
                  <a:schemeClr val="lt1"/>
                </a:solidFill>
                <a:highlight>
                  <a:srgbClr val="434343"/>
                </a:highlight>
                <a:latin typeface="Calibri"/>
                <a:ea typeface="Calibri"/>
                <a:cs typeface="Calibri"/>
                <a:sym typeface="Calibri"/>
              </a:rPr>
              <a:t> </a:t>
            </a:r>
            <a:r>
              <a:rPr lang="tr-TR" sz="2800" b="1" dirty="0">
                <a:solidFill>
                  <a:srgbClr val="434343"/>
                </a:solidFill>
                <a:highlight>
                  <a:srgbClr val="434343"/>
                </a:highlight>
                <a:latin typeface="Calibri"/>
                <a:ea typeface="Calibri"/>
                <a:cs typeface="Calibri"/>
                <a:sym typeface="Calibri"/>
              </a:rPr>
              <a:t>t</a:t>
            </a:r>
            <a:endParaRPr sz="2800" b="1" dirty="0">
              <a:solidFill>
                <a:srgbClr val="434343"/>
              </a:solidFill>
              <a:highlight>
                <a:srgbClr val="434343"/>
              </a:highlight>
              <a:latin typeface="Calibri"/>
              <a:ea typeface="Calibri"/>
              <a:cs typeface="Calibri"/>
              <a:sym typeface="Calibri"/>
            </a:endParaRPr>
          </a:p>
          <a:p>
            <a:pPr marL="457200" lvl="0" indent="-381000" algn="l" rtl="0">
              <a:lnSpc>
                <a:spcPct val="110000"/>
              </a:lnSpc>
              <a:spcBef>
                <a:spcPts val="60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stage</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all</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files</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new</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modified</a:t>
            </a:r>
            <a:r>
              <a:rPr lang="tr-TR" sz="2400" dirty="0">
                <a:solidFill>
                  <a:srgbClr val="666666"/>
                </a:solidFill>
                <a:latin typeface="Calibri"/>
                <a:ea typeface="Calibri"/>
                <a:cs typeface="Calibri"/>
                <a:sym typeface="Calibri"/>
              </a:rPr>
              <a:t>)</a:t>
            </a:r>
            <a:endParaRPr sz="2400" dirty="0">
              <a:solidFill>
                <a:srgbClr val="666666"/>
              </a:solidFill>
              <a:latin typeface="Calibri"/>
              <a:ea typeface="Calibri"/>
              <a:cs typeface="Calibri"/>
              <a:sym typeface="Calibri"/>
            </a:endParaRPr>
          </a:p>
          <a:p>
            <a:pPr marL="914400" lvl="0" indent="0" algn="l" rtl="0">
              <a:lnSpc>
                <a:spcPct val="110000"/>
              </a:lnSpc>
              <a:spcBef>
                <a:spcPts val="600"/>
              </a:spcBef>
              <a:spcAft>
                <a:spcPts val="0"/>
              </a:spcAft>
              <a:buSzPts val="1800"/>
              <a:buNone/>
            </a:pPr>
            <a:r>
              <a:rPr lang="tr-TR" sz="2800" dirty="0">
                <a:solidFill>
                  <a:schemeClr val="lt1"/>
                </a:solidFill>
                <a:highlight>
                  <a:srgbClr val="434343"/>
                </a:highlight>
                <a:latin typeface="Calibri"/>
                <a:ea typeface="Calibri"/>
                <a:cs typeface="Calibri"/>
                <a:sym typeface="Calibri"/>
              </a:rPr>
              <a:t>   </a:t>
            </a:r>
            <a:r>
              <a:rPr lang="tr-TR" sz="2800" b="1" dirty="0">
                <a:solidFill>
                  <a:schemeClr val="lt1"/>
                </a:solidFill>
                <a:highlight>
                  <a:srgbClr val="434343"/>
                </a:highlight>
                <a:latin typeface="Calibri"/>
                <a:ea typeface="Calibri"/>
                <a:cs typeface="Calibri"/>
                <a:sym typeface="Calibri"/>
              </a:rPr>
              <a:t>git </a:t>
            </a:r>
            <a:r>
              <a:rPr lang="tr-TR" sz="2800" b="1" dirty="0" err="1">
                <a:solidFill>
                  <a:schemeClr val="lt1"/>
                </a:solidFill>
                <a:highlight>
                  <a:srgbClr val="434343"/>
                </a:highlight>
                <a:latin typeface="Calibri"/>
                <a:ea typeface="Calibri"/>
                <a:cs typeface="Calibri"/>
                <a:sym typeface="Calibri"/>
              </a:rPr>
              <a:t>add</a:t>
            </a:r>
            <a:r>
              <a:rPr lang="tr-TR" sz="2800" b="1" dirty="0">
                <a:solidFill>
                  <a:schemeClr val="lt1"/>
                </a:solidFill>
                <a:highlight>
                  <a:srgbClr val="434343"/>
                </a:highlight>
                <a:latin typeface="Calibri"/>
                <a:ea typeface="Calibri"/>
                <a:cs typeface="Calibri"/>
                <a:sym typeface="Calibri"/>
              </a:rPr>
              <a:t> . </a:t>
            </a:r>
            <a:r>
              <a:rPr lang="tr-TR" sz="2800" b="1" dirty="0">
                <a:solidFill>
                  <a:srgbClr val="434343"/>
                </a:solidFill>
                <a:highlight>
                  <a:srgbClr val="434343"/>
                </a:highlight>
                <a:latin typeface="Calibri"/>
                <a:ea typeface="Calibri"/>
                <a:cs typeface="Calibri"/>
                <a:sym typeface="Calibri"/>
              </a:rPr>
              <a:t>t</a:t>
            </a:r>
            <a:endParaRPr sz="2800" b="1" dirty="0">
              <a:solidFill>
                <a:srgbClr val="434343"/>
              </a:solidFill>
              <a:highlight>
                <a:srgbClr val="434343"/>
              </a:highlight>
              <a:latin typeface="Calibri"/>
              <a:ea typeface="Calibri"/>
              <a:cs typeface="Calibri"/>
              <a:sym typeface="Calibri"/>
            </a:endParaRPr>
          </a:p>
          <a:p>
            <a:pPr marL="457200" lvl="0" indent="-381000" algn="l" rtl="0">
              <a:lnSpc>
                <a:spcPct val="110000"/>
              </a:lnSpc>
              <a:spcBef>
                <a:spcPts val="60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stage</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modified</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and</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deleted</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files</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only</a:t>
            </a:r>
            <a:endParaRPr sz="2400" dirty="0">
              <a:solidFill>
                <a:srgbClr val="666666"/>
              </a:solidFill>
              <a:latin typeface="Calibri"/>
              <a:ea typeface="Calibri"/>
              <a:cs typeface="Calibri"/>
              <a:sym typeface="Calibri"/>
            </a:endParaRPr>
          </a:p>
          <a:p>
            <a:pPr marL="914400" lvl="0" indent="0" algn="l" rtl="0">
              <a:lnSpc>
                <a:spcPct val="110000"/>
              </a:lnSpc>
              <a:spcBef>
                <a:spcPts val="600"/>
              </a:spcBef>
              <a:spcAft>
                <a:spcPts val="0"/>
              </a:spcAft>
              <a:buSzPts val="1800"/>
              <a:buNone/>
            </a:pPr>
            <a:r>
              <a:rPr lang="tr-TR" sz="2800" dirty="0">
                <a:solidFill>
                  <a:schemeClr val="lt1"/>
                </a:solidFill>
                <a:highlight>
                  <a:srgbClr val="434343"/>
                </a:highlight>
                <a:latin typeface="Calibri"/>
                <a:ea typeface="Calibri"/>
                <a:cs typeface="Calibri"/>
                <a:sym typeface="Calibri"/>
              </a:rPr>
              <a:t>   </a:t>
            </a:r>
            <a:r>
              <a:rPr lang="tr-TR" sz="2800" b="1" dirty="0">
                <a:solidFill>
                  <a:schemeClr val="lt1"/>
                </a:solidFill>
                <a:highlight>
                  <a:srgbClr val="434343"/>
                </a:highlight>
                <a:latin typeface="Calibri"/>
                <a:ea typeface="Calibri"/>
                <a:cs typeface="Calibri"/>
                <a:sym typeface="Calibri"/>
              </a:rPr>
              <a:t>git </a:t>
            </a:r>
            <a:r>
              <a:rPr lang="tr-TR" sz="2800" b="1" dirty="0" err="1">
                <a:solidFill>
                  <a:schemeClr val="lt1"/>
                </a:solidFill>
                <a:highlight>
                  <a:srgbClr val="434343"/>
                </a:highlight>
                <a:latin typeface="Calibri"/>
                <a:ea typeface="Calibri"/>
                <a:cs typeface="Calibri"/>
                <a:sym typeface="Calibri"/>
              </a:rPr>
              <a:t>add</a:t>
            </a:r>
            <a:r>
              <a:rPr lang="tr-TR" sz="2800" b="1" dirty="0">
                <a:solidFill>
                  <a:schemeClr val="lt1"/>
                </a:solidFill>
                <a:highlight>
                  <a:srgbClr val="434343"/>
                </a:highlight>
                <a:latin typeface="Calibri"/>
                <a:ea typeface="Calibri"/>
                <a:cs typeface="Calibri"/>
                <a:sym typeface="Calibri"/>
              </a:rPr>
              <a:t> -u </a:t>
            </a:r>
            <a:r>
              <a:rPr lang="tr-TR" sz="2800" b="1" dirty="0">
                <a:solidFill>
                  <a:srgbClr val="434343"/>
                </a:solidFill>
                <a:highlight>
                  <a:srgbClr val="434343"/>
                </a:highlight>
                <a:latin typeface="Calibri"/>
                <a:ea typeface="Calibri"/>
                <a:cs typeface="Calibri"/>
                <a:sym typeface="Calibri"/>
              </a:rPr>
              <a:t>t</a:t>
            </a:r>
            <a:endParaRPr sz="2800" b="1" dirty="0">
              <a:solidFill>
                <a:srgbClr val="434343"/>
              </a:solidFill>
              <a:highlight>
                <a:srgbClr val="434343"/>
              </a:highlight>
              <a:latin typeface="Calibri"/>
              <a:ea typeface="Calibri"/>
              <a:cs typeface="Calibri"/>
              <a:sym typeface="Calibri"/>
            </a:endParaRPr>
          </a:p>
          <a:p>
            <a:pPr marL="0" lvl="0" indent="0" algn="l" rtl="0">
              <a:lnSpc>
                <a:spcPct val="110000"/>
              </a:lnSpc>
              <a:spcBef>
                <a:spcPts val="600"/>
              </a:spcBef>
              <a:spcAft>
                <a:spcPts val="0"/>
              </a:spcAft>
              <a:buSzPts val="1800"/>
              <a:buNone/>
            </a:pPr>
            <a:r>
              <a:rPr lang="tr-TR" sz="3600" dirty="0">
                <a:solidFill>
                  <a:schemeClr val="lt1"/>
                </a:solidFill>
                <a:highlight>
                  <a:srgbClr val="434343"/>
                </a:highlight>
                <a:latin typeface="Calibri"/>
                <a:ea typeface="Calibri"/>
                <a:cs typeface="Calibri"/>
                <a:sym typeface="Calibri"/>
              </a:rPr>
              <a:t> </a:t>
            </a: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39"/>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b="1">
                <a:solidFill>
                  <a:srgbClr val="429ED4"/>
                </a:solidFill>
                <a:latin typeface="Calibri"/>
                <a:ea typeface="Calibri"/>
                <a:cs typeface="Calibri"/>
                <a:sym typeface="Calibri"/>
              </a:rPr>
              <a:t>Commit </a:t>
            </a:r>
            <a:endParaRPr b="1">
              <a:solidFill>
                <a:srgbClr val="429ED4"/>
              </a:solidFill>
              <a:latin typeface="Calibri"/>
              <a:ea typeface="Calibri"/>
              <a:cs typeface="Calibri"/>
              <a:sym typeface="Calibri"/>
            </a:endParaRPr>
          </a:p>
        </p:txBody>
      </p:sp>
      <p:sp>
        <p:nvSpPr>
          <p:cNvPr id="710" name="Google Shape;710;p39"/>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32</a:t>
            </a:fld>
            <a:endParaRPr/>
          </a:p>
        </p:txBody>
      </p:sp>
      <p:sp>
        <p:nvSpPr>
          <p:cNvPr id="711" name="Google Shape;711;p39"/>
          <p:cNvSpPr/>
          <p:nvPr/>
        </p:nvSpPr>
        <p:spPr>
          <a:xfrm>
            <a:off x="1440150" y="1491750"/>
            <a:ext cx="1665600" cy="2464800"/>
          </a:xfrm>
          <a:prstGeom prst="roundRect">
            <a:avLst>
              <a:gd name="adj" fmla="val 16667"/>
            </a:avLst>
          </a:prstGeom>
          <a:noFill/>
          <a:ln w="28575" cap="flat" cmpd="sng">
            <a:solidFill>
              <a:srgbClr val="429ED4"/>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666666"/>
                </a:solidFill>
                <a:latin typeface="Calibri"/>
                <a:ea typeface="Calibri"/>
                <a:cs typeface="Calibri"/>
                <a:sym typeface="Calibri"/>
              </a:rPr>
              <a:t>resume.txt</a:t>
            </a:r>
            <a:endParaRPr sz="1400" b="1" i="0" u="none" strike="noStrike" cap="none">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accent3"/>
              </a:solidFill>
              <a:latin typeface="Calibri"/>
              <a:ea typeface="Calibri"/>
              <a:cs typeface="Calibri"/>
              <a:sym typeface="Calibri"/>
            </a:endParaRPr>
          </a:p>
        </p:txBody>
      </p:sp>
      <p:sp>
        <p:nvSpPr>
          <p:cNvPr id="712" name="Google Shape;712;p39"/>
          <p:cNvSpPr/>
          <p:nvPr/>
        </p:nvSpPr>
        <p:spPr>
          <a:xfrm>
            <a:off x="6038250" y="1491750"/>
            <a:ext cx="1665600" cy="2464800"/>
          </a:xfrm>
          <a:prstGeom prst="roundRect">
            <a:avLst>
              <a:gd name="adj" fmla="val 16667"/>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666666"/>
                </a:solidFill>
                <a:latin typeface="Calibri"/>
                <a:ea typeface="Calibri"/>
                <a:cs typeface="Calibri"/>
                <a:sym typeface="Calibri"/>
              </a:rPr>
              <a:t>resume.txt</a:t>
            </a:r>
            <a:endParaRPr sz="1400" b="1" i="0" u="none" strike="noStrike" cap="none">
              <a:solidFill>
                <a:srgbClr val="666666"/>
              </a:solidFill>
              <a:latin typeface="Calibri"/>
              <a:ea typeface="Calibri"/>
              <a:cs typeface="Calibri"/>
              <a:sym typeface="Calibri"/>
            </a:endParaRPr>
          </a:p>
        </p:txBody>
      </p:sp>
      <p:sp>
        <p:nvSpPr>
          <p:cNvPr id="713" name="Google Shape;713;p39"/>
          <p:cNvSpPr/>
          <p:nvPr/>
        </p:nvSpPr>
        <p:spPr>
          <a:xfrm>
            <a:off x="3739200" y="1491750"/>
            <a:ext cx="1665600" cy="2464800"/>
          </a:xfrm>
          <a:prstGeom prst="roundRect">
            <a:avLst>
              <a:gd name="adj" fmla="val 16667"/>
            </a:avLst>
          </a:prstGeom>
          <a:noFill/>
          <a:ln w="28575" cap="flat" cmpd="sng">
            <a:solidFill>
              <a:srgbClr val="E2616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666666"/>
                </a:solidFill>
                <a:latin typeface="Calibri"/>
                <a:ea typeface="Calibri"/>
                <a:cs typeface="Calibri"/>
                <a:sym typeface="Calibri"/>
              </a:rPr>
              <a:t>resume.txt</a:t>
            </a:r>
            <a:endParaRPr sz="1400" b="1" i="0" u="none" strike="noStrike" cap="none">
              <a:solidFill>
                <a:srgbClr val="666666"/>
              </a:solidFill>
              <a:latin typeface="Calibri"/>
              <a:ea typeface="Calibri"/>
              <a:cs typeface="Calibri"/>
              <a:sym typeface="Calibri"/>
            </a:endParaRPr>
          </a:p>
        </p:txBody>
      </p:sp>
      <p:sp>
        <p:nvSpPr>
          <p:cNvPr id="714" name="Google Shape;714;p39"/>
          <p:cNvSpPr txBox="1">
            <a:spLocks noGrp="1"/>
          </p:cNvSpPr>
          <p:nvPr>
            <p:ph type="body" idx="1"/>
          </p:nvPr>
        </p:nvSpPr>
        <p:spPr>
          <a:xfrm>
            <a:off x="1379400" y="873800"/>
            <a:ext cx="6324600" cy="571200"/>
          </a:xfrm>
          <a:prstGeom prst="rect">
            <a:avLst/>
          </a:prstGeom>
          <a:noFill/>
          <a:ln>
            <a:noFill/>
          </a:ln>
        </p:spPr>
        <p:txBody>
          <a:bodyPr spcFirstLastPara="1" wrap="square" lIns="0" tIns="0" rIns="0" bIns="0" anchor="t" anchorCtr="0">
            <a:noAutofit/>
          </a:bodyPr>
          <a:lstStyle/>
          <a:p>
            <a:pPr marL="0" lvl="0" indent="0" algn="l" rtl="0">
              <a:lnSpc>
                <a:spcPct val="98181"/>
              </a:lnSpc>
              <a:spcBef>
                <a:spcPts val="1000"/>
              </a:spcBef>
              <a:spcAft>
                <a:spcPts val="0"/>
              </a:spcAft>
              <a:buSzPts val="1800"/>
              <a:buNone/>
            </a:pPr>
            <a:r>
              <a:rPr lang="tr-TR" sz="1600" b="1">
                <a:solidFill>
                  <a:srgbClr val="4472C4"/>
                </a:solidFill>
                <a:latin typeface="Calibri"/>
                <a:ea typeface="Calibri"/>
                <a:cs typeface="Calibri"/>
                <a:sym typeface="Calibri"/>
              </a:rPr>
              <a:t>  </a:t>
            </a:r>
            <a:r>
              <a:rPr lang="tr-TR" sz="1600" b="1">
                <a:solidFill>
                  <a:srgbClr val="429ED4"/>
                </a:solidFill>
                <a:latin typeface="Calibri"/>
                <a:ea typeface="Calibri"/>
                <a:cs typeface="Calibri"/>
                <a:sym typeface="Calibri"/>
              </a:rPr>
              <a:t>Working Directory</a:t>
            </a:r>
            <a:r>
              <a:rPr lang="tr-TR" sz="1600" b="1">
                <a:solidFill>
                  <a:srgbClr val="4472C4"/>
                </a:solidFill>
                <a:latin typeface="Calibri"/>
                <a:ea typeface="Calibri"/>
                <a:cs typeface="Calibri"/>
                <a:sym typeface="Calibri"/>
              </a:rPr>
              <a:t>		</a:t>
            </a:r>
            <a:r>
              <a:rPr lang="tr-TR" sz="1600" b="1">
                <a:solidFill>
                  <a:srgbClr val="E26161"/>
                </a:solidFill>
                <a:latin typeface="Calibri"/>
                <a:ea typeface="Calibri"/>
                <a:cs typeface="Calibri"/>
                <a:sym typeface="Calibri"/>
              </a:rPr>
              <a:t> Staging Area (Index)</a:t>
            </a:r>
            <a:r>
              <a:rPr lang="tr-TR" sz="1600" b="1">
                <a:solidFill>
                  <a:srgbClr val="4472C4"/>
                </a:solidFill>
                <a:latin typeface="Calibri"/>
                <a:ea typeface="Calibri"/>
                <a:cs typeface="Calibri"/>
                <a:sym typeface="Calibri"/>
              </a:rPr>
              <a:t>		          </a:t>
            </a:r>
            <a:r>
              <a:rPr lang="tr-TR" sz="1600" b="1">
                <a:solidFill>
                  <a:schemeClr val="accent6"/>
                </a:solidFill>
                <a:latin typeface="Calibri"/>
                <a:ea typeface="Calibri"/>
                <a:cs typeface="Calibri"/>
                <a:sym typeface="Calibri"/>
              </a:rPr>
              <a:t>Repository</a:t>
            </a:r>
            <a:endParaRPr sz="1600" b="1">
              <a:solidFill>
                <a:schemeClr val="accent6"/>
              </a:solidFill>
              <a:latin typeface="Calibri"/>
              <a:ea typeface="Calibri"/>
              <a:cs typeface="Calibri"/>
              <a:sym typeface="Calibri"/>
            </a:endParaRPr>
          </a:p>
          <a:p>
            <a:pPr marL="0" lvl="0" indent="0" algn="l" rtl="0">
              <a:lnSpc>
                <a:spcPct val="98181"/>
              </a:lnSpc>
              <a:spcBef>
                <a:spcPts val="1000"/>
              </a:spcBef>
              <a:spcAft>
                <a:spcPts val="0"/>
              </a:spcAft>
              <a:buSzPts val="1800"/>
              <a:buNone/>
            </a:pPr>
            <a:endParaRPr sz="1600" b="1">
              <a:solidFill>
                <a:srgbClr val="4472C4"/>
              </a:solidFill>
              <a:latin typeface="Calibri"/>
              <a:ea typeface="Calibri"/>
              <a:cs typeface="Calibri"/>
              <a:sym typeface="Calibri"/>
            </a:endParaRPr>
          </a:p>
        </p:txBody>
      </p:sp>
      <p:pic>
        <p:nvPicPr>
          <p:cNvPr id="715" name="Google Shape;715;p39"/>
          <p:cNvPicPr preferRelativeResize="0"/>
          <p:nvPr/>
        </p:nvPicPr>
        <p:blipFill rotWithShape="1">
          <a:blip r:embed="rId3">
            <a:alphaModFix/>
          </a:blip>
          <a:srcRect/>
          <a:stretch/>
        </p:blipFill>
        <p:spPr>
          <a:xfrm>
            <a:off x="3884213" y="3747687"/>
            <a:ext cx="1375575" cy="1375575"/>
          </a:xfrm>
          <a:prstGeom prst="rect">
            <a:avLst/>
          </a:prstGeom>
          <a:noFill/>
          <a:ln>
            <a:noFill/>
          </a:ln>
        </p:spPr>
      </p:pic>
      <p:pic>
        <p:nvPicPr>
          <p:cNvPr id="716" name="Google Shape;716;p39"/>
          <p:cNvPicPr preferRelativeResize="0"/>
          <p:nvPr/>
        </p:nvPicPr>
        <p:blipFill rotWithShape="1">
          <a:blip r:embed="rId4">
            <a:alphaModFix/>
          </a:blip>
          <a:srcRect/>
          <a:stretch/>
        </p:blipFill>
        <p:spPr>
          <a:xfrm>
            <a:off x="1567514" y="3747687"/>
            <a:ext cx="1410860" cy="1375575"/>
          </a:xfrm>
          <a:prstGeom prst="rect">
            <a:avLst/>
          </a:prstGeom>
          <a:noFill/>
          <a:ln>
            <a:noFill/>
          </a:ln>
        </p:spPr>
      </p:pic>
      <p:pic>
        <p:nvPicPr>
          <p:cNvPr id="717" name="Google Shape;717;p39"/>
          <p:cNvPicPr preferRelativeResize="0"/>
          <p:nvPr/>
        </p:nvPicPr>
        <p:blipFill rotWithShape="1">
          <a:blip r:embed="rId5">
            <a:alphaModFix/>
          </a:blip>
          <a:srcRect/>
          <a:stretch/>
        </p:blipFill>
        <p:spPr>
          <a:xfrm>
            <a:off x="5986827" y="3894125"/>
            <a:ext cx="1705048" cy="1082700"/>
          </a:xfrm>
          <a:prstGeom prst="rect">
            <a:avLst/>
          </a:prstGeom>
          <a:noFill/>
          <a:ln>
            <a:noFill/>
          </a:ln>
        </p:spPr>
      </p:pic>
      <p:sp>
        <p:nvSpPr>
          <p:cNvPr id="718" name="Google Shape;718;p39"/>
          <p:cNvSpPr/>
          <p:nvPr/>
        </p:nvSpPr>
        <p:spPr>
          <a:xfrm>
            <a:off x="4418588" y="2390008"/>
            <a:ext cx="2791800" cy="725700"/>
          </a:xfrm>
          <a:prstGeom prst="curvedUpArrow">
            <a:avLst>
              <a:gd name="adj1" fmla="val 25000"/>
              <a:gd name="adj2" fmla="val 50000"/>
              <a:gd name="adj3" fmla="val 25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39"/>
          <p:cNvSpPr/>
          <p:nvPr/>
        </p:nvSpPr>
        <p:spPr>
          <a:xfrm>
            <a:off x="3672475" y="2076975"/>
            <a:ext cx="1704900" cy="3498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1" i="0" u="none" strike="noStrike" cap="none">
                <a:solidFill>
                  <a:schemeClr val="lt1"/>
                </a:solidFill>
                <a:latin typeface="Calibri"/>
                <a:ea typeface="Calibri"/>
                <a:cs typeface="Calibri"/>
                <a:sym typeface="Calibri"/>
              </a:rPr>
              <a:t>git commit -m</a:t>
            </a:r>
            <a:endParaRPr sz="1800" b="1" i="0" u="none" strike="noStrike" cap="none">
              <a:solidFill>
                <a:schemeClr val="lt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40"/>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b="1">
                <a:solidFill>
                  <a:srgbClr val="429ED4"/>
                </a:solidFill>
                <a:latin typeface="Calibri"/>
                <a:ea typeface="Calibri"/>
                <a:cs typeface="Calibri"/>
                <a:sym typeface="Calibri"/>
              </a:rPr>
              <a:t>Commit </a:t>
            </a:r>
            <a:endParaRPr b="1">
              <a:solidFill>
                <a:srgbClr val="429ED4"/>
              </a:solidFill>
              <a:latin typeface="Calibri"/>
              <a:ea typeface="Calibri"/>
              <a:cs typeface="Calibri"/>
              <a:sym typeface="Calibri"/>
            </a:endParaRPr>
          </a:p>
        </p:txBody>
      </p:sp>
      <p:sp>
        <p:nvSpPr>
          <p:cNvPr id="725" name="Google Shape;725;p40"/>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33</a:t>
            </a:fld>
            <a:endParaRPr/>
          </a:p>
        </p:txBody>
      </p:sp>
      <p:sp>
        <p:nvSpPr>
          <p:cNvPr id="726" name="Google Shape;726;p40"/>
          <p:cNvSpPr/>
          <p:nvPr/>
        </p:nvSpPr>
        <p:spPr>
          <a:xfrm>
            <a:off x="1440150" y="1491750"/>
            <a:ext cx="1665600" cy="2464800"/>
          </a:xfrm>
          <a:prstGeom prst="roundRect">
            <a:avLst>
              <a:gd name="adj" fmla="val 16667"/>
            </a:avLst>
          </a:prstGeom>
          <a:noFill/>
          <a:ln w="28575" cap="flat" cmpd="sng">
            <a:solidFill>
              <a:srgbClr val="429ED4"/>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666666"/>
                </a:solidFill>
                <a:latin typeface="Calibri"/>
                <a:ea typeface="Calibri"/>
                <a:cs typeface="Calibri"/>
                <a:sym typeface="Calibri"/>
              </a:rPr>
              <a:t>resume.txt</a:t>
            </a:r>
            <a:endParaRPr sz="1400" b="1" i="0" u="none" strike="noStrike" cap="none">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accent3"/>
              </a:solidFill>
              <a:latin typeface="Calibri"/>
              <a:ea typeface="Calibri"/>
              <a:cs typeface="Calibri"/>
              <a:sym typeface="Calibri"/>
            </a:endParaRPr>
          </a:p>
        </p:txBody>
      </p:sp>
      <p:sp>
        <p:nvSpPr>
          <p:cNvPr id="727" name="Google Shape;727;p40"/>
          <p:cNvSpPr/>
          <p:nvPr/>
        </p:nvSpPr>
        <p:spPr>
          <a:xfrm>
            <a:off x="6038250" y="1491750"/>
            <a:ext cx="3021600" cy="2464800"/>
          </a:xfrm>
          <a:prstGeom prst="roundRect">
            <a:avLst>
              <a:gd name="adj" fmla="val 16667"/>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666666"/>
                </a:solidFill>
                <a:latin typeface="Calibri"/>
                <a:ea typeface="Calibri"/>
                <a:cs typeface="Calibri"/>
                <a:sym typeface="Calibri"/>
              </a:rPr>
              <a:t>resume.txt</a:t>
            </a:r>
            <a:endParaRPr sz="1400" b="1" i="0" u="none" strike="noStrike" cap="none">
              <a:solidFill>
                <a:srgbClr val="666666"/>
              </a:solidFill>
              <a:latin typeface="Calibri"/>
              <a:ea typeface="Calibri"/>
              <a:cs typeface="Calibri"/>
              <a:sym typeface="Calibri"/>
            </a:endParaRPr>
          </a:p>
        </p:txBody>
      </p:sp>
      <p:sp>
        <p:nvSpPr>
          <p:cNvPr id="728" name="Google Shape;728;p40"/>
          <p:cNvSpPr/>
          <p:nvPr/>
        </p:nvSpPr>
        <p:spPr>
          <a:xfrm>
            <a:off x="3739200" y="1491750"/>
            <a:ext cx="1665600" cy="2464800"/>
          </a:xfrm>
          <a:prstGeom prst="roundRect">
            <a:avLst>
              <a:gd name="adj" fmla="val 16667"/>
            </a:avLst>
          </a:prstGeom>
          <a:noFill/>
          <a:ln w="28575" cap="flat" cmpd="sng">
            <a:solidFill>
              <a:srgbClr val="E2616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666666"/>
                </a:solidFill>
                <a:latin typeface="Calibri"/>
                <a:ea typeface="Calibri"/>
                <a:cs typeface="Calibri"/>
                <a:sym typeface="Calibri"/>
              </a:rPr>
              <a:t>resume.txt</a:t>
            </a:r>
            <a:endParaRPr sz="1400" b="1" i="0" u="none" strike="noStrike" cap="none">
              <a:solidFill>
                <a:srgbClr val="666666"/>
              </a:solidFill>
              <a:latin typeface="Calibri"/>
              <a:ea typeface="Calibri"/>
              <a:cs typeface="Calibri"/>
              <a:sym typeface="Calibri"/>
            </a:endParaRPr>
          </a:p>
        </p:txBody>
      </p:sp>
      <p:sp>
        <p:nvSpPr>
          <p:cNvPr id="729" name="Google Shape;729;p40"/>
          <p:cNvSpPr txBox="1">
            <a:spLocks noGrp="1"/>
          </p:cNvSpPr>
          <p:nvPr>
            <p:ph type="body" idx="1"/>
          </p:nvPr>
        </p:nvSpPr>
        <p:spPr>
          <a:xfrm>
            <a:off x="1379400" y="873800"/>
            <a:ext cx="7529700" cy="571200"/>
          </a:xfrm>
          <a:prstGeom prst="rect">
            <a:avLst/>
          </a:prstGeom>
          <a:noFill/>
          <a:ln>
            <a:noFill/>
          </a:ln>
        </p:spPr>
        <p:txBody>
          <a:bodyPr spcFirstLastPara="1" wrap="square" lIns="0" tIns="0" rIns="0" bIns="0" anchor="t" anchorCtr="0">
            <a:noAutofit/>
          </a:bodyPr>
          <a:lstStyle/>
          <a:p>
            <a:pPr marL="0" lvl="0" indent="0" algn="l" rtl="0">
              <a:lnSpc>
                <a:spcPct val="98181"/>
              </a:lnSpc>
              <a:spcBef>
                <a:spcPts val="1000"/>
              </a:spcBef>
              <a:spcAft>
                <a:spcPts val="0"/>
              </a:spcAft>
              <a:buSzPts val="1800"/>
              <a:buNone/>
            </a:pPr>
            <a:r>
              <a:rPr lang="tr-TR" sz="1600" b="1">
                <a:solidFill>
                  <a:srgbClr val="4472C4"/>
                </a:solidFill>
                <a:latin typeface="Calibri"/>
                <a:ea typeface="Calibri"/>
                <a:cs typeface="Calibri"/>
                <a:sym typeface="Calibri"/>
              </a:rPr>
              <a:t>  </a:t>
            </a:r>
            <a:r>
              <a:rPr lang="tr-TR" sz="1600" b="1">
                <a:solidFill>
                  <a:srgbClr val="429ED4"/>
                </a:solidFill>
                <a:latin typeface="Calibri"/>
                <a:ea typeface="Calibri"/>
                <a:cs typeface="Calibri"/>
                <a:sym typeface="Calibri"/>
              </a:rPr>
              <a:t>Working Directory</a:t>
            </a:r>
            <a:r>
              <a:rPr lang="tr-TR" sz="1600" b="1">
                <a:solidFill>
                  <a:srgbClr val="4472C4"/>
                </a:solidFill>
                <a:latin typeface="Calibri"/>
                <a:ea typeface="Calibri"/>
                <a:cs typeface="Calibri"/>
                <a:sym typeface="Calibri"/>
              </a:rPr>
              <a:t>		</a:t>
            </a:r>
            <a:r>
              <a:rPr lang="tr-TR" sz="1600" b="1">
                <a:solidFill>
                  <a:srgbClr val="E26161"/>
                </a:solidFill>
                <a:latin typeface="Calibri"/>
                <a:ea typeface="Calibri"/>
                <a:cs typeface="Calibri"/>
                <a:sym typeface="Calibri"/>
              </a:rPr>
              <a:t> Staging Area (Index)</a:t>
            </a:r>
            <a:r>
              <a:rPr lang="tr-TR" sz="1600" b="1">
                <a:solidFill>
                  <a:srgbClr val="4472C4"/>
                </a:solidFill>
                <a:latin typeface="Calibri"/>
                <a:ea typeface="Calibri"/>
                <a:cs typeface="Calibri"/>
                <a:sym typeface="Calibri"/>
              </a:rPr>
              <a:t>		                        </a:t>
            </a:r>
            <a:r>
              <a:rPr lang="tr-TR" sz="1600" b="1">
                <a:solidFill>
                  <a:schemeClr val="accent6"/>
                </a:solidFill>
                <a:latin typeface="Calibri"/>
                <a:ea typeface="Calibri"/>
                <a:cs typeface="Calibri"/>
                <a:sym typeface="Calibri"/>
              </a:rPr>
              <a:t>Repository</a:t>
            </a:r>
            <a:endParaRPr sz="1600" b="1">
              <a:solidFill>
                <a:schemeClr val="accent6"/>
              </a:solidFill>
              <a:latin typeface="Calibri"/>
              <a:ea typeface="Calibri"/>
              <a:cs typeface="Calibri"/>
              <a:sym typeface="Calibri"/>
            </a:endParaRPr>
          </a:p>
          <a:p>
            <a:pPr marL="0" lvl="0" indent="0" algn="l" rtl="0">
              <a:lnSpc>
                <a:spcPct val="98181"/>
              </a:lnSpc>
              <a:spcBef>
                <a:spcPts val="1000"/>
              </a:spcBef>
              <a:spcAft>
                <a:spcPts val="0"/>
              </a:spcAft>
              <a:buSzPts val="1800"/>
              <a:buNone/>
            </a:pPr>
            <a:endParaRPr sz="1600" b="1">
              <a:solidFill>
                <a:srgbClr val="4472C4"/>
              </a:solidFill>
              <a:latin typeface="Calibri"/>
              <a:ea typeface="Calibri"/>
              <a:cs typeface="Calibri"/>
              <a:sym typeface="Calibri"/>
            </a:endParaRPr>
          </a:p>
        </p:txBody>
      </p:sp>
      <p:pic>
        <p:nvPicPr>
          <p:cNvPr id="730" name="Google Shape;730;p40"/>
          <p:cNvPicPr preferRelativeResize="0"/>
          <p:nvPr/>
        </p:nvPicPr>
        <p:blipFill rotWithShape="1">
          <a:blip r:embed="rId3">
            <a:alphaModFix/>
          </a:blip>
          <a:srcRect/>
          <a:stretch/>
        </p:blipFill>
        <p:spPr>
          <a:xfrm>
            <a:off x="3884213" y="3747687"/>
            <a:ext cx="1375575" cy="1375575"/>
          </a:xfrm>
          <a:prstGeom prst="rect">
            <a:avLst/>
          </a:prstGeom>
          <a:noFill/>
          <a:ln>
            <a:noFill/>
          </a:ln>
        </p:spPr>
      </p:pic>
      <p:pic>
        <p:nvPicPr>
          <p:cNvPr id="731" name="Google Shape;731;p40"/>
          <p:cNvPicPr preferRelativeResize="0"/>
          <p:nvPr/>
        </p:nvPicPr>
        <p:blipFill rotWithShape="1">
          <a:blip r:embed="rId4">
            <a:alphaModFix/>
          </a:blip>
          <a:srcRect/>
          <a:stretch/>
        </p:blipFill>
        <p:spPr>
          <a:xfrm>
            <a:off x="1567514" y="3747687"/>
            <a:ext cx="1410860" cy="1375575"/>
          </a:xfrm>
          <a:prstGeom prst="rect">
            <a:avLst/>
          </a:prstGeom>
          <a:noFill/>
          <a:ln>
            <a:noFill/>
          </a:ln>
        </p:spPr>
      </p:pic>
      <p:pic>
        <p:nvPicPr>
          <p:cNvPr id="732" name="Google Shape;732;p40"/>
          <p:cNvPicPr preferRelativeResize="0"/>
          <p:nvPr/>
        </p:nvPicPr>
        <p:blipFill rotWithShape="1">
          <a:blip r:embed="rId5">
            <a:alphaModFix/>
          </a:blip>
          <a:srcRect/>
          <a:stretch/>
        </p:blipFill>
        <p:spPr>
          <a:xfrm>
            <a:off x="5986827" y="3894125"/>
            <a:ext cx="1705048" cy="1082700"/>
          </a:xfrm>
          <a:prstGeom prst="rect">
            <a:avLst/>
          </a:prstGeom>
          <a:noFill/>
          <a:ln>
            <a:noFill/>
          </a:ln>
        </p:spPr>
      </p:pic>
      <p:sp>
        <p:nvSpPr>
          <p:cNvPr id="733" name="Google Shape;733;p40"/>
          <p:cNvSpPr/>
          <p:nvPr/>
        </p:nvSpPr>
        <p:spPr>
          <a:xfrm>
            <a:off x="4418588" y="2390008"/>
            <a:ext cx="2791800" cy="725700"/>
          </a:xfrm>
          <a:prstGeom prst="curvedUpArrow">
            <a:avLst>
              <a:gd name="adj1" fmla="val 25000"/>
              <a:gd name="adj2" fmla="val 50000"/>
              <a:gd name="adj3" fmla="val 25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40"/>
          <p:cNvSpPr/>
          <p:nvPr/>
        </p:nvSpPr>
        <p:spPr>
          <a:xfrm>
            <a:off x="3521250" y="2076975"/>
            <a:ext cx="1983900" cy="3498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1" i="0" u="none" strike="noStrike" cap="none">
                <a:solidFill>
                  <a:schemeClr val="lt1"/>
                </a:solidFill>
                <a:latin typeface="Calibri"/>
                <a:ea typeface="Calibri"/>
                <a:cs typeface="Calibri"/>
                <a:sym typeface="Calibri"/>
              </a:rPr>
              <a:t>git commit -m</a:t>
            </a:r>
            <a:endParaRPr sz="1800" b="1" i="0" u="none" strike="noStrike" cap="none">
              <a:solidFill>
                <a:schemeClr val="lt1"/>
              </a:solidFill>
              <a:latin typeface="Calibri"/>
              <a:ea typeface="Calibri"/>
              <a:cs typeface="Calibri"/>
              <a:sym typeface="Calibri"/>
            </a:endParaRPr>
          </a:p>
        </p:txBody>
      </p:sp>
      <p:sp>
        <p:nvSpPr>
          <p:cNvPr id="735" name="Google Shape;735;p40"/>
          <p:cNvSpPr/>
          <p:nvPr/>
        </p:nvSpPr>
        <p:spPr>
          <a:xfrm>
            <a:off x="6564875" y="3331063"/>
            <a:ext cx="378300" cy="347700"/>
          </a:xfrm>
          <a:prstGeom prst="smileyFace">
            <a:avLst>
              <a:gd name="adj" fmla="val 4653"/>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40"/>
          <p:cNvSpPr/>
          <p:nvPr/>
        </p:nvSpPr>
        <p:spPr>
          <a:xfrm>
            <a:off x="7055700" y="3330013"/>
            <a:ext cx="848700" cy="3498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chemeClr val="lt1"/>
                </a:solidFill>
                <a:latin typeface="Calibri"/>
                <a:ea typeface="Calibri"/>
                <a:cs typeface="Calibri"/>
                <a:sym typeface="Calibri"/>
              </a:rPr>
              <a:t>Master</a:t>
            </a:r>
            <a:endParaRPr sz="1400" b="1" i="0" u="none" strike="noStrike" cap="none">
              <a:solidFill>
                <a:schemeClr val="lt1"/>
              </a:solidFill>
              <a:latin typeface="Calibri"/>
              <a:ea typeface="Calibri"/>
              <a:cs typeface="Calibri"/>
              <a:sym typeface="Calibri"/>
            </a:endParaRPr>
          </a:p>
        </p:txBody>
      </p:sp>
      <p:sp>
        <p:nvSpPr>
          <p:cNvPr id="737" name="Google Shape;737;p40"/>
          <p:cNvSpPr/>
          <p:nvPr/>
        </p:nvSpPr>
        <p:spPr>
          <a:xfrm>
            <a:off x="7946300" y="3330025"/>
            <a:ext cx="388500" cy="349800"/>
          </a:xfrm>
          <a:prstGeom prst="ellipse">
            <a:avLst/>
          </a:prstGeom>
          <a:solidFill>
            <a:srgbClr val="CC8B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40"/>
          <p:cNvSpPr txBox="1"/>
          <p:nvPr/>
        </p:nvSpPr>
        <p:spPr>
          <a:xfrm>
            <a:off x="6475225" y="2554975"/>
            <a:ext cx="2433900" cy="873900"/>
          </a:xfrm>
          <a:prstGeom prst="rect">
            <a:avLst/>
          </a:prstGeom>
          <a:noFill/>
          <a:ln>
            <a:noFill/>
          </a:ln>
        </p:spPr>
        <p:txBody>
          <a:bodyPr spcFirstLastPara="1" wrap="square" lIns="91425" tIns="91425" rIns="91425" bIns="91425" anchor="t" anchorCtr="0">
            <a:noAutofit/>
          </a:bodyPr>
          <a:lstStyle/>
          <a:p>
            <a:pPr marL="914400" marR="0" lvl="0" indent="0" algn="l" rtl="0">
              <a:lnSpc>
                <a:spcPct val="110000"/>
              </a:lnSpc>
              <a:spcBef>
                <a:spcPts val="600"/>
              </a:spcBef>
              <a:spcAft>
                <a:spcPts val="0"/>
              </a:spcAft>
              <a:buClr>
                <a:srgbClr val="000000"/>
              </a:buClr>
              <a:buSzPts val="2400"/>
              <a:buFont typeface="Arial"/>
              <a:buNone/>
            </a:pPr>
            <a:r>
              <a:rPr lang="tr-TR" sz="2400" b="0" i="0" u="none" strike="noStrike" cap="none">
                <a:solidFill>
                  <a:schemeClr val="lt1"/>
                </a:solidFill>
                <a:highlight>
                  <a:srgbClr val="434343"/>
                </a:highlight>
                <a:latin typeface="Calibri"/>
                <a:ea typeface="Calibri"/>
                <a:cs typeface="Calibri"/>
                <a:sym typeface="Calibri"/>
              </a:rPr>
              <a:t>   </a:t>
            </a:r>
            <a:r>
              <a:rPr lang="tr-TR" sz="2400" b="1" i="0" u="none" strike="noStrike" cap="none">
                <a:solidFill>
                  <a:schemeClr val="lt1"/>
                </a:solidFill>
                <a:highlight>
                  <a:srgbClr val="434343"/>
                </a:highlight>
                <a:latin typeface="Calibri"/>
                <a:ea typeface="Calibri"/>
                <a:cs typeface="Calibri"/>
                <a:sym typeface="Calibri"/>
              </a:rPr>
              <a:t>git log </a:t>
            </a:r>
            <a:r>
              <a:rPr lang="tr-TR" sz="2400" b="1" i="0" u="none" strike="noStrike" cap="none">
                <a:solidFill>
                  <a:srgbClr val="434343"/>
                </a:solidFill>
                <a:highlight>
                  <a:srgbClr val="434343"/>
                </a:highlight>
                <a:latin typeface="Calibri"/>
                <a:ea typeface="Calibri"/>
                <a:cs typeface="Calibri"/>
                <a:sym typeface="Calibri"/>
              </a:rPr>
              <a:t>t</a:t>
            </a:r>
            <a:endParaRPr sz="2400" b="0" i="0" u="none" strike="noStrike" cap="none">
              <a:solidFill>
                <a:srgbClr val="000000"/>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41"/>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b="1">
                <a:solidFill>
                  <a:srgbClr val="429ED4"/>
                </a:solidFill>
                <a:latin typeface="Calibri"/>
                <a:ea typeface="Calibri"/>
                <a:cs typeface="Calibri"/>
                <a:sym typeface="Calibri"/>
              </a:rPr>
              <a:t>Commit</a:t>
            </a:r>
            <a:endParaRPr b="1">
              <a:solidFill>
                <a:srgbClr val="429ED4"/>
              </a:solidFill>
              <a:latin typeface="Calibri"/>
              <a:ea typeface="Calibri"/>
              <a:cs typeface="Calibri"/>
              <a:sym typeface="Calibri"/>
            </a:endParaRPr>
          </a:p>
        </p:txBody>
      </p:sp>
      <p:sp>
        <p:nvSpPr>
          <p:cNvPr id="744" name="Google Shape;744;p41"/>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34</a:t>
            </a:fld>
            <a:endParaRPr/>
          </a:p>
        </p:txBody>
      </p:sp>
      <p:sp>
        <p:nvSpPr>
          <p:cNvPr id="745" name="Google Shape;745;p41"/>
          <p:cNvSpPr txBox="1">
            <a:spLocks noGrp="1"/>
          </p:cNvSpPr>
          <p:nvPr>
            <p:ph type="body" idx="1"/>
          </p:nvPr>
        </p:nvSpPr>
        <p:spPr>
          <a:xfrm>
            <a:off x="647125" y="715800"/>
            <a:ext cx="8262000" cy="4218600"/>
          </a:xfrm>
          <a:prstGeom prst="rect">
            <a:avLst/>
          </a:prstGeom>
          <a:noFill/>
          <a:ln>
            <a:noFill/>
          </a:ln>
        </p:spPr>
        <p:txBody>
          <a:bodyPr spcFirstLastPara="1" wrap="square" lIns="0" tIns="0" rIns="0" bIns="0" anchor="t" anchorCtr="0">
            <a:noAutofit/>
          </a:bodyPr>
          <a:lstStyle/>
          <a:p>
            <a:pPr marL="457200" lvl="0" indent="-381000" algn="l" rtl="0">
              <a:lnSpc>
                <a:spcPct val="110000"/>
              </a:lnSpc>
              <a:spcBef>
                <a:spcPts val="60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Commit</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the</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files</a:t>
            </a:r>
            <a:r>
              <a:rPr lang="tr-TR" sz="2400" dirty="0">
                <a:solidFill>
                  <a:srgbClr val="666666"/>
                </a:solidFill>
                <a:latin typeface="Calibri"/>
                <a:ea typeface="Calibri"/>
                <a:cs typeface="Calibri"/>
                <a:sym typeface="Calibri"/>
              </a:rPr>
              <a:t> on </a:t>
            </a:r>
            <a:r>
              <a:rPr lang="tr-TR" sz="2400" dirty="0" err="1">
                <a:solidFill>
                  <a:srgbClr val="666666"/>
                </a:solidFill>
                <a:latin typeface="Calibri"/>
                <a:ea typeface="Calibri"/>
                <a:cs typeface="Calibri"/>
                <a:sym typeface="Calibri"/>
              </a:rPr>
              <a:t>the</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stage</a:t>
            </a:r>
            <a:endParaRPr sz="2400" dirty="0">
              <a:solidFill>
                <a:srgbClr val="666666"/>
              </a:solidFill>
              <a:latin typeface="Calibri"/>
              <a:ea typeface="Calibri"/>
              <a:cs typeface="Calibri"/>
              <a:sym typeface="Calibri"/>
            </a:endParaRPr>
          </a:p>
          <a:p>
            <a:pPr marL="914400" lvl="0" indent="0" algn="l" rtl="0">
              <a:lnSpc>
                <a:spcPct val="110000"/>
              </a:lnSpc>
              <a:spcBef>
                <a:spcPts val="600"/>
              </a:spcBef>
              <a:spcAft>
                <a:spcPts val="0"/>
              </a:spcAft>
              <a:buSzPts val="1800"/>
              <a:buNone/>
            </a:pPr>
            <a:r>
              <a:rPr lang="tr-TR" sz="2800" dirty="0">
                <a:solidFill>
                  <a:schemeClr val="lt1"/>
                </a:solidFill>
                <a:highlight>
                  <a:srgbClr val="434343"/>
                </a:highlight>
                <a:latin typeface="Calibri"/>
                <a:ea typeface="Calibri"/>
                <a:cs typeface="Calibri"/>
                <a:sym typeface="Calibri"/>
              </a:rPr>
              <a:t>   </a:t>
            </a:r>
            <a:r>
              <a:rPr lang="tr-TR" sz="2800" b="1" dirty="0">
                <a:solidFill>
                  <a:schemeClr val="lt1"/>
                </a:solidFill>
                <a:highlight>
                  <a:srgbClr val="434343"/>
                </a:highlight>
                <a:latin typeface="Calibri"/>
                <a:ea typeface="Calibri"/>
                <a:cs typeface="Calibri"/>
                <a:sym typeface="Calibri"/>
              </a:rPr>
              <a:t>git </a:t>
            </a:r>
            <a:r>
              <a:rPr lang="tr-TR" sz="2800" b="1" dirty="0" err="1">
                <a:solidFill>
                  <a:schemeClr val="lt1"/>
                </a:solidFill>
                <a:highlight>
                  <a:srgbClr val="434343"/>
                </a:highlight>
                <a:latin typeface="Calibri"/>
                <a:ea typeface="Calibri"/>
                <a:cs typeface="Calibri"/>
                <a:sym typeface="Calibri"/>
              </a:rPr>
              <a:t>commit</a:t>
            </a:r>
            <a:r>
              <a:rPr lang="tr-TR" sz="2800" b="1" dirty="0">
                <a:solidFill>
                  <a:schemeClr val="lt1"/>
                </a:solidFill>
                <a:highlight>
                  <a:srgbClr val="434343"/>
                </a:highlight>
                <a:latin typeface="Calibri"/>
                <a:ea typeface="Calibri"/>
                <a:cs typeface="Calibri"/>
                <a:sym typeface="Calibri"/>
              </a:rPr>
              <a:t> -m </a:t>
            </a:r>
            <a:r>
              <a:rPr lang="tr-TR" sz="2800" b="1" dirty="0">
                <a:solidFill>
                  <a:srgbClr val="FF9900"/>
                </a:solidFill>
                <a:highlight>
                  <a:srgbClr val="434343"/>
                </a:highlight>
                <a:latin typeface="Calibri"/>
                <a:ea typeface="Calibri"/>
                <a:cs typeface="Calibri"/>
                <a:sym typeface="Calibri"/>
              </a:rPr>
              <a:t>”</a:t>
            </a:r>
            <a:r>
              <a:rPr lang="tr-TR" sz="2800" b="1" dirty="0" err="1">
                <a:solidFill>
                  <a:srgbClr val="FF9900"/>
                </a:solidFill>
                <a:highlight>
                  <a:srgbClr val="434343"/>
                </a:highlight>
                <a:latin typeface="Calibri"/>
                <a:ea typeface="Calibri"/>
                <a:cs typeface="Calibri"/>
                <a:sym typeface="Calibri"/>
              </a:rPr>
              <a:t>message</a:t>
            </a:r>
            <a:r>
              <a:rPr lang="tr-TR" sz="2800" b="1" dirty="0">
                <a:solidFill>
                  <a:srgbClr val="FF9900"/>
                </a:solidFill>
                <a:highlight>
                  <a:srgbClr val="434343"/>
                </a:highlight>
                <a:latin typeface="Calibri"/>
                <a:ea typeface="Calibri"/>
                <a:cs typeface="Calibri"/>
                <a:sym typeface="Calibri"/>
              </a:rPr>
              <a:t>”</a:t>
            </a:r>
            <a:r>
              <a:rPr lang="tr-TR" sz="2800" b="1" dirty="0">
                <a:solidFill>
                  <a:schemeClr val="lt1"/>
                </a:solidFill>
                <a:highlight>
                  <a:srgbClr val="434343"/>
                </a:highlight>
                <a:latin typeface="Calibri"/>
                <a:ea typeface="Calibri"/>
                <a:cs typeface="Calibri"/>
                <a:sym typeface="Calibri"/>
              </a:rPr>
              <a:t> </a:t>
            </a:r>
            <a:r>
              <a:rPr lang="tr-TR" sz="2800" b="1" dirty="0">
                <a:solidFill>
                  <a:srgbClr val="434343"/>
                </a:solidFill>
                <a:highlight>
                  <a:srgbClr val="434343"/>
                </a:highlight>
                <a:latin typeface="Calibri"/>
                <a:ea typeface="Calibri"/>
                <a:cs typeface="Calibri"/>
                <a:sym typeface="Calibri"/>
              </a:rPr>
              <a:t>t</a:t>
            </a:r>
            <a:endParaRPr sz="2800" b="1" dirty="0">
              <a:solidFill>
                <a:srgbClr val="434343"/>
              </a:solidFill>
              <a:highlight>
                <a:srgbClr val="434343"/>
              </a:highlight>
              <a:latin typeface="Calibri"/>
              <a:ea typeface="Calibri"/>
              <a:cs typeface="Calibri"/>
              <a:sym typeface="Calibri"/>
            </a:endParaRPr>
          </a:p>
          <a:p>
            <a:pPr marL="457200" lvl="0" indent="-381000" algn="l" rtl="0">
              <a:lnSpc>
                <a:spcPct val="110000"/>
              </a:lnSpc>
              <a:spcBef>
                <a:spcPts val="60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Add</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and</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commit</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all</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tracked</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files</a:t>
            </a:r>
            <a:endParaRPr sz="2400" dirty="0">
              <a:solidFill>
                <a:srgbClr val="666666"/>
              </a:solidFill>
              <a:latin typeface="Calibri"/>
              <a:ea typeface="Calibri"/>
              <a:cs typeface="Calibri"/>
              <a:sym typeface="Calibri"/>
            </a:endParaRPr>
          </a:p>
          <a:p>
            <a:pPr marL="914400" lvl="0" indent="0" algn="l" rtl="0">
              <a:lnSpc>
                <a:spcPct val="110000"/>
              </a:lnSpc>
              <a:spcBef>
                <a:spcPts val="600"/>
              </a:spcBef>
              <a:spcAft>
                <a:spcPts val="0"/>
              </a:spcAft>
              <a:buSzPts val="1800"/>
              <a:buNone/>
            </a:pPr>
            <a:r>
              <a:rPr lang="tr-TR" sz="2800" dirty="0">
                <a:solidFill>
                  <a:schemeClr val="lt1"/>
                </a:solidFill>
                <a:highlight>
                  <a:srgbClr val="434343"/>
                </a:highlight>
                <a:latin typeface="Calibri"/>
                <a:ea typeface="Calibri"/>
                <a:cs typeface="Calibri"/>
                <a:sym typeface="Calibri"/>
              </a:rPr>
              <a:t>   </a:t>
            </a:r>
            <a:r>
              <a:rPr lang="tr-TR" sz="2800" b="1" dirty="0">
                <a:solidFill>
                  <a:schemeClr val="lt1"/>
                </a:solidFill>
                <a:highlight>
                  <a:srgbClr val="434343"/>
                </a:highlight>
                <a:latin typeface="Calibri"/>
                <a:ea typeface="Calibri"/>
                <a:cs typeface="Calibri"/>
                <a:sym typeface="Calibri"/>
              </a:rPr>
              <a:t>git </a:t>
            </a:r>
            <a:r>
              <a:rPr lang="tr-TR" sz="2800" b="1" dirty="0" err="1">
                <a:solidFill>
                  <a:schemeClr val="lt1"/>
                </a:solidFill>
                <a:highlight>
                  <a:srgbClr val="434343"/>
                </a:highlight>
                <a:latin typeface="Calibri"/>
                <a:ea typeface="Calibri"/>
                <a:cs typeface="Calibri"/>
                <a:sym typeface="Calibri"/>
              </a:rPr>
              <a:t>commit</a:t>
            </a:r>
            <a:r>
              <a:rPr lang="tr-TR" sz="2800" b="1" dirty="0">
                <a:solidFill>
                  <a:schemeClr val="lt1"/>
                </a:solidFill>
                <a:highlight>
                  <a:srgbClr val="434343"/>
                </a:highlight>
                <a:latin typeface="Calibri"/>
                <a:ea typeface="Calibri"/>
                <a:cs typeface="Calibri"/>
                <a:sym typeface="Calibri"/>
              </a:rPr>
              <a:t> -am </a:t>
            </a:r>
            <a:r>
              <a:rPr lang="tr-TR" sz="2800" b="1" dirty="0">
                <a:solidFill>
                  <a:srgbClr val="FF9900"/>
                </a:solidFill>
                <a:highlight>
                  <a:srgbClr val="434343"/>
                </a:highlight>
                <a:latin typeface="Calibri"/>
                <a:ea typeface="Calibri"/>
                <a:cs typeface="Calibri"/>
                <a:sym typeface="Calibri"/>
              </a:rPr>
              <a:t>”</a:t>
            </a:r>
            <a:r>
              <a:rPr lang="tr-TR" sz="2800" b="1" dirty="0" err="1">
                <a:solidFill>
                  <a:srgbClr val="FF9900"/>
                </a:solidFill>
                <a:highlight>
                  <a:srgbClr val="434343"/>
                </a:highlight>
                <a:latin typeface="Calibri"/>
                <a:ea typeface="Calibri"/>
                <a:cs typeface="Calibri"/>
                <a:sym typeface="Calibri"/>
              </a:rPr>
              <a:t>message</a:t>
            </a:r>
            <a:r>
              <a:rPr lang="tr-TR" sz="2800" b="1" dirty="0">
                <a:solidFill>
                  <a:srgbClr val="FF9900"/>
                </a:solidFill>
                <a:highlight>
                  <a:srgbClr val="434343"/>
                </a:highlight>
                <a:latin typeface="Calibri"/>
                <a:ea typeface="Calibri"/>
                <a:cs typeface="Calibri"/>
                <a:sym typeface="Calibri"/>
              </a:rPr>
              <a:t>”</a:t>
            </a:r>
            <a:r>
              <a:rPr lang="tr-TR" sz="2800" b="1" dirty="0">
                <a:solidFill>
                  <a:schemeClr val="lt1"/>
                </a:solidFill>
                <a:highlight>
                  <a:srgbClr val="434343"/>
                </a:highlight>
                <a:latin typeface="Calibri"/>
                <a:ea typeface="Calibri"/>
                <a:cs typeface="Calibri"/>
                <a:sym typeface="Calibri"/>
              </a:rPr>
              <a:t> </a:t>
            </a:r>
            <a:r>
              <a:rPr lang="tr-TR" sz="2800" b="1" dirty="0">
                <a:solidFill>
                  <a:srgbClr val="434343"/>
                </a:solidFill>
                <a:highlight>
                  <a:srgbClr val="434343"/>
                </a:highlight>
                <a:latin typeface="Calibri"/>
                <a:ea typeface="Calibri"/>
                <a:cs typeface="Calibri"/>
                <a:sym typeface="Calibri"/>
              </a:rPr>
              <a:t>t</a:t>
            </a:r>
            <a:endParaRPr sz="2800" b="1" dirty="0">
              <a:solidFill>
                <a:srgbClr val="434343"/>
              </a:solidFill>
              <a:highlight>
                <a:srgbClr val="434343"/>
              </a:highlight>
              <a:latin typeface="Calibri"/>
              <a:ea typeface="Calibri"/>
              <a:cs typeface="Calibri"/>
              <a:sym typeface="Calibri"/>
            </a:endParaRPr>
          </a:p>
          <a:p>
            <a:pPr marL="457200" lvl="0" indent="-381000" algn="l" rtl="0">
              <a:lnSpc>
                <a:spcPct val="110000"/>
              </a:lnSpc>
              <a:spcBef>
                <a:spcPts val="60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amend</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commit</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message</a:t>
            </a:r>
            <a:endParaRPr sz="2400" dirty="0">
              <a:solidFill>
                <a:srgbClr val="666666"/>
              </a:solidFill>
              <a:latin typeface="Calibri"/>
              <a:ea typeface="Calibri"/>
              <a:cs typeface="Calibri"/>
              <a:sym typeface="Calibri"/>
            </a:endParaRPr>
          </a:p>
          <a:p>
            <a:pPr marL="914400" lvl="0" indent="0" algn="l" rtl="0">
              <a:lnSpc>
                <a:spcPct val="110000"/>
              </a:lnSpc>
              <a:spcBef>
                <a:spcPts val="600"/>
              </a:spcBef>
              <a:spcAft>
                <a:spcPts val="0"/>
              </a:spcAft>
              <a:buSzPts val="1800"/>
              <a:buNone/>
            </a:pPr>
            <a:r>
              <a:rPr lang="tr-TR" sz="2800" dirty="0">
                <a:solidFill>
                  <a:schemeClr val="lt1"/>
                </a:solidFill>
                <a:highlight>
                  <a:srgbClr val="434343"/>
                </a:highlight>
                <a:latin typeface="Calibri"/>
                <a:ea typeface="Calibri"/>
                <a:cs typeface="Calibri"/>
                <a:sym typeface="Calibri"/>
              </a:rPr>
              <a:t>   </a:t>
            </a:r>
            <a:r>
              <a:rPr lang="tr-TR" sz="2800" b="1" dirty="0">
                <a:solidFill>
                  <a:schemeClr val="lt1"/>
                </a:solidFill>
                <a:highlight>
                  <a:srgbClr val="434343"/>
                </a:highlight>
                <a:latin typeface="Calibri"/>
                <a:ea typeface="Calibri"/>
                <a:cs typeface="Calibri"/>
                <a:sym typeface="Calibri"/>
              </a:rPr>
              <a:t>git </a:t>
            </a:r>
            <a:r>
              <a:rPr lang="tr-TR" sz="2800" b="1" dirty="0" err="1">
                <a:solidFill>
                  <a:schemeClr val="lt1"/>
                </a:solidFill>
                <a:highlight>
                  <a:srgbClr val="434343"/>
                </a:highlight>
                <a:latin typeface="Calibri"/>
                <a:ea typeface="Calibri"/>
                <a:cs typeface="Calibri"/>
                <a:sym typeface="Calibri"/>
              </a:rPr>
              <a:t>commit</a:t>
            </a:r>
            <a:r>
              <a:rPr lang="tr-TR" sz="2800" b="1" dirty="0">
                <a:solidFill>
                  <a:schemeClr val="lt1"/>
                </a:solidFill>
                <a:highlight>
                  <a:srgbClr val="434343"/>
                </a:highlight>
                <a:latin typeface="Calibri"/>
                <a:ea typeface="Calibri"/>
                <a:cs typeface="Calibri"/>
                <a:sym typeface="Calibri"/>
              </a:rPr>
              <a:t> --</a:t>
            </a:r>
            <a:r>
              <a:rPr lang="tr-TR" sz="2800" b="1" dirty="0" err="1">
                <a:solidFill>
                  <a:schemeClr val="lt1"/>
                </a:solidFill>
                <a:highlight>
                  <a:srgbClr val="434343"/>
                </a:highlight>
                <a:latin typeface="Calibri"/>
                <a:ea typeface="Calibri"/>
                <a:cs typeface="Calibri"/>
                <a:sym typeface="Calibri"/>
              </a:rPr>
              <a:t>amend</a:t>
            </a:r>
            <a:r>
              <a:rPr lang="tr-TR" sz="2800" b="1" dirty="0">
                <a:solidFill>
                  <a:schemeClr val="lt1"/>
                </a:solidFill>
                <a:highlight>
                  <a:srgbClr val="434343"/>
                </a:highlight>
                <a:latin typeface="Calibri"/>
                <a:ea typeface="Calibri"/>
                <a:cs typeface="Calibri"/>
                <a:sym typeface="Calibri"/>
              </a:rPr>
              <a:t> </a:t>
            </a:r>
            <a:r>
              <a:rPr lang="tr-TR" sz="2800" b="1" dirty="0">
                <a:solidFill>
                  <a:srgbClr val="434343"/>
                </a:solidFill>
                <a:highlight>
                  <a:srgbClr val="434343"/>
                </a:highlight>
                <a:latin typeface="Calibri"/>
                <a:ea typeface="Calibri"/>
                <a:cs typeface="Calibri"/>
                <a:sym typeface="Calibri"/>
              </a:rPr>
              <a:t>t</a:t>
            </a:r>
            <a:endParaRPr sz="2800" b="1" dirty="0">
              <a:solidFill>
                <a:srgbClr val="434343"/>
              </a:solidFill>
              <a:highlight>
                <a:srgbClr val="434343"/>
              </a:highlight>
              <a:latin typeface="Calibri"/>
              <a:ea typeface="Calibri"/>
              <a:cs typeface="Calibri"/>
              <a:sym typeface="Calibri"/>
            </a:endParaRPr>
          </a:p>
          <a:p>
            <a:pPr marL="0" lvl="0" indent="0" algn="l" rtl="0">
              <a:lnSpc>
                <a:spcPct val="110000"/>
              </a:lnSpc>
              <a:spcBef>
                <a:spcPts val="600"/>
              </a:spcBef>
              <a:spcAft>
                <a:spcPts val="0"/>
              </a:spcAft>
              <a:buSzPts val="1800"/>
              <a:buNone/>
            </a:pPr>
            <a:r>
              <a:rPr lang="tr-TR" sz="3600" dirty="0">
                <a:solidFill>
                  <a:schemeClr val="lt1"/>
                </a:solidFill>
                <a:highlight>
                  <a:srgbClr val="434343"/>
                </a:highlight>
                <a:latin typeface="Calibri"/>
                <a:ea typeface="Calibri"/>
                <a:cs typeface="Calibri"/>
                <a:sym typeface="Calibri"/>
              </a:rPr>
              <a:t> </a:t>
            </a: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42"/>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b="1">
                <a:solidFill>
                  <a:srgbClr val="429ED4"/>
                </a:solidFill>
                <a:latin typeface="Calibri"/>
                <a:ea typeface="Calibri"/>
                <a:cs typeface="Calibri"/>
                <a:sym typeface="Calibri"/>
              </a:rPr>
              <a:t>Remove from stage</a:t>
            </a:r>
            <a:endParaRPr b="1">
              <a:solidFill>
                <a:srgbClr val="429ED4"/>
              </a:solidFill>
              <a:latin typeface="Calibri"/>
              <a:ea typeface="Calibri"/>
              <a:cs typeface="Calibri"/>
              <a:sym typeface="Calibri"/>
            </a:endParaRPr>
          </a:p>
        </p:txBody>
      </p:sp>
      <p:sp>
        <p:nvSpPr>
          <p:cNvPr id="751" name="Google Shape;751;p42"/>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35</a:t>
            </a:fld>
            <a:endParaRPr/>
          </a:p>
        </p:txBody>
      </p:sp>
      <p:sp>
        <p:nvSpPr>
          <p:cNvPr id="752" name="Google Shape;752;p42"/>
          <p:cNvSpPr/>
          <p:nvPr/>
        </p:nvSpPr>
        <p:spPr>
          <a:xfrm>
            <a:off x="1440150" y="1491750"/>
            <a:ext cx="1665600" cy="2464800"/>
          </a:xfrm>
          <a:prstGeom prst="roundRect">
            <a:avLst>
              <a:gd name="adj" fmla="val 16667"/>
            </a:avLst>
          </a:prstGeom>
          <a:noFill/>
          <a:ln w="28575" cap="flat" cmpd="sng">
            <a:solidFill>
              <a:srgbClr val="429ED4"/>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666666"/>
                </a:solidFill>
                <a:latin typeface="Calibri"/>
                <a:ea typeface="Calibri"/>
                <a:cs typeface="Calibri"/>
                <a:sym typeface="Calibri"/>
              </a:rPr>
              <a:t>resume.txt</a:t>
            </a:r>
            <a:endParaRPr sz="1400" b="1" i="0" u="none" strike="noStrike" cap="none">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666666"/>
                </a:solidFill>
                <a:latin typeface="Calibri"/>
                <a:ea typeface="Calibri"/>
                <a:cs typeface="Calibri"/>
                <a:sym typeface="Calibri"/>
              </a:rPr>
              <a:t>new_file.txt</a:t>
            </a:r>
            <a:endParaRPr sz="1400" b="1" i="0" u="none" strike="noStrike" cap="none">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accent3"/>
              </a:solidFill>
              <a:latin typeface="Calibri"/>
              <a:ea typeface="Calibri"/>
              <a:cs typeface="Calibri"/>
              <a:sym typeface="Calibri"/>
            </a:endParaRPr>
          </a:p>
        </p:txBody>
      </p:sp>
      <p:sp>
        <p:nvSpPr>
          <p:cNvPr id="753" name="Google Shape;753;p42"/>
          <p:cNvSpPr/>
          <p:nvPr/>
        </p:nvSpPr>
        <p:spPr>
          <a:xfrm>
            <a:off x="6038250" y="1491750"/>
            <a:ext cx="1665600" cy="2464800"/>
          </a:xfrm>
          <a:prstGeom prst="roundRect">
            <a:avLst>
              <a:gd name="adj" fmla="val 16667"/>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666666"/>
              </a:solidFill>
              <a:latin typeface="Calibri"/>
              <a:ea typeface="Calibri"/>
              <a:cs typeface="Calibri"/>
              <a:sym typeface="Calibri"/>
            </a:endParaRPr>
          </a:p>
        </p:txBody>
      </p:sp>
      <p:sp>
        <p:nvSpPr>
          <p:cNvPr id="754" name="Google Shape;754;p42"/>
          <p:cNvSpPr/>
          <p:nvPr/>
        </p:nvSpPr>
        <p:spPr>
          <a:xfrm>
            <a:off x="3739200" y="1491750"/>
            <a:ext cx="1665600" cy="2464800"/>
          </a:xfrm>
          <a:prstGeom prst="roundRect">
            <a:avLst>
              <a:gd name="adj" fmla="val 16667"/>
            </a:avLst>
          </a:prstGeom>
          <a:noFill/>
          <a:ln w="28575" cap="flat" cmpd="sng">
            <a:solidFill>
              <a:srgbClr val="E2616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dirty="0">
                <a:solidFill>
                  <a:srgbClr val="666666"/>
                </a:solidFill>
                <a:latin typeface="Calibri"/>
                <a:ea typeface="Calibri"/>
                <a:cs typeface="Calibri"/>
                <a:sym typeface="Calibri"/>
              </a:rPr>
              <a:t>resume.txt</a:t>
            </a:r>
            <a:endParaRPr sz="1400" b="1" i="0" u="none" strike="noStrike" cap="none" dirty="0">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tr-TR" sz="1400" b="1" i="0" u="none" strike="noStrike" cap="none" dirty="0">
                <a:solidFill>
                  <a:srgbClr val="666666"/>
                </a:solidFill>
                <a:latin typeface="Calibri"/>
                <a:ea typeface="Calibri"/>
                <a:cs typeface="Calibri"/>
                <a:sym typeface="Calibri"/>
              </a:rPr>
              <a:t>new_file.txt</a:t>
            </a:r>
            <a:endParaRPr sz="1400" b="1" i="0" u="none" strike="noStrike" cap="none" dirty="0">
              <a:solidFill>
                <a:srgbClr val="666666"/>
              </a:solidFill>
              <a:latin typeface="Calibri"/>
              <a:ea typeface="Calibri"/>
              <a:cs typeface="Calibri"/>
              <a:sym typeface="Calibri"/>
            </a:endParaRPr>
          </a:p>
        </p:txBody>
      </p:sp>
      <p:sp>
        <p:nvSpPr>
          <p:cNvPr id="755" name="Google Shape;755;p42"/>
          <p:cNvSpPr txBox="1">
            <a:spLocks noGrp="1"/>
          </p:cNvSpPr>
          <p:nvPr>
            <p:ph type="body" idx="1"/>
          </p:nvPr>
        </p:nvSpPr>
        <p:spPr>
          <a:xfrm>
            <a:off x="1379400" y="873800"/>
            <a:ext cx="6324600" cy="571200"/>
          </a:xfrm>
          <a:prstGeom prst="rect">
            <a:avLst/>
          </a:prstGeom>
          <a:noFill/>
          <a:ln>
            <a:noFill/>
          </a:ln>
        </p:spPr>
        <p:txBody>
          <a:bodyPr spcFirstLastPara="1" wrap="square" lIns="0" tIns="0" rIns="0" bIns="0" anchor="t" anchorCtr="0">
            <a:noAutofit/>
          </a:bodyPr>
          <a:lstStyle/>
          <a:p>
            <a:pPr marL="0" lvl="0" indent="0" algn="l" rtl="0">
              <a:lnSpc>
                <a:spcPct val="98181"/>
              </a:lnSpc>
              <a:spcBef>
                <a:spcPts val="1000"/>
              </a:spcBef>
              <a:spcAft>
                <a:spcPts val="0"/>
              </a:spcAft>
              <a:buSzPts val="1800"/>
              <a:buNone/>
            </a:pPr>
            <a:r>
              <a:rPr lang="tr-TR" sz="1600" b="1" dirty="0">
                <a:solidFill>
                  <a:srgbClr val="4472C4"/>
                </a:solidFill>
                <a:latin typeface="Calibri"/>
                <a:ea typeface="Calibri"/>
                <a:cs typeface="Calibri"/>
                <a:sym typeface="Calibri"/>
              </a:rPr>
              <a:t>  </a:t>
            </a:r>
            <a:r>
              <a:rPr lang="tr-TR" sz="1600" b="1" dirty="0" err="1">
                <a:solidFill>
                  <a:srgbClr val="429ED4"/>
                </a:solidFill>
                <a:latin typeface="Calibri"/>
                <a:ea typeface="Calibri"/>
                <a:cs typeface="Calibri"/>
                <a:sym typeface="Calibri"/>
              </a:rPr>
              <a:t>Working</a:t>
            </a:r>
            <a:r>
              <a:rPr lang="tr-TR" sz="1600" b="1" dirty="0">
                <a:solidFill>
                  <a:srgbClr val="429ED4"/>
                </a:solidFill>
                <a:latin typeface="Calibri"/>
                <a:ea typeface="Calibri"/>
                <a:cs typeface="Calibri"/>
                <a:sym typeface="Calibri"/>
              </a:rPr>
              <a:t> Directory</a:t>
            </a:r>
            <a:r>
              <a:rPr lang="tr-TR" sz="1600" b="1" dirty="0">
                <a:solidFill>
                  <a:srgbClr val="4472C4"/>
                </a:solidFill>
                <a:latin typeface="Calibri"/>
                <a:ea typeface="Calibri"/>
                <a:cs typeface="Calibri"/>
                <a:sym typeface="Calibri"/>
              </a:rPr>
              <a:t>		</a:t>
            </a:r>
            <a:r>
              <a:rPr lang="tr-TR" sz="1600" b="1" dirty="0">
                <a:solidFill>
                  <a:srgbClr val="E26161"/>
                </a:solidFill>
                <a:latin typeface="Calibri"/>
                <a:ea typeface="Calibri"/>
                <a:cs typeface="Calibri"/>
                <a:sym typeface="Calibri"/>
              </a:rPr>
              <a:t> </a:t>
            </a:r>
            <a:r>
              <a:rPr lang="tr-TR" sz="1600" b="1" dirty="0" err="1">
                <a:solidFill>
                  <a:srgbClr val="E26161"/>
                </a:solidFill>
                <a:latin typeface="Calibri"/>
                <a:ea typeface="Calibri"/>
                <a:cs typeface="Calibri"/>
                <a:sym typeface="Calibri"/>
              </a:rPr>
              <a:t>Staging</a:t>
            </a:r>
            <a:r>
              <a:rPr lang="tr-TR" sz="1600" b="1" dirty="0">
                <a:solidFill>
                  <a:srgbClr val="E26161"/>
                </a:solidFill>
                <a:latin typeface="Calibri"/>
                <a:ea typeface="Calibri"/>
                <a:cs typeface="Calibri"/>
                <a:sym typeface="Calibri"/>
              </a:rPr>
              <a:t> </a:t>
            </a:r>
            <a:r>
              <a:rPr lang="tr-TR" sz="1600" b="1" dirty="0" err="1">
                <a:solidFill>
                  <a:srgbClr val="E26161"/>
                </a:solidFill>
                <a:latin typeface="Calibri"/>
                <a:ea typeface="Calibri"/>
                <a:cs typeface="Calibri"/>
                <a:sym typeface="Calibri"/>
              </a:rPr>
              <a:t>Area</a:t>
            </a:r>
            <a:r>
              <a:rPr lang="tr-TR" sz="1600" b="1" dirty="0">
                <a:solidFill>
                  <a:srgbClr val="E26161"/>
                </a:solidFill>
                <a:latin typeface="Calibri"/>
                <a:ea typeface="Calibri"/>
                <a:cs typeface="Calibri"/>
                <a:sym typeface="Calibri"/>
              </a:rPr>
              <a:t> (Index)</a:t>
            </a:r>
            <a:r>
              <a:rPr lang="tr-TR" sz="1600" b="1" dirty="0">
                <a:solidFill>
                  <a:srgbClr val="4472C4"/>
                </a:solidFill>
                <a:latin typeface="Calibri"/>
                <a:ea typeface="Calibri"/>
                <a:cs typeface="Calibri"/>
                <a:sym typeface="Calibri"/>
              </a:rPr>
              <a:t>		          </a:t>
            </a:r>
            <a:r>
              <a:rPr lang="tr-TR" sz="1600" b="1" dirty="0" err="1">
                <a:solidFill>
                  <a:schemeClr val="accent6"/>
                </a:solidFill>
                <a:latin typeface="Calibri"/>
                <a:ea typeface="Calibri"/>
                <a:cs typeface="Calibri"/>
                <a:sym typeface="Calibri"/>
              </a:rPr>
              <a:t>Repository</a:t>
            </a:r>
            <a:endParaRPr sz="1600" b="1" dirty="0">
              <a:solidFill>
                <a:schemeClr val="accent6"/>
              </a:solidFill>
              <a:latin typeface="Calibri"/>
              <a:ea typeface="Calibri"/>
              <a:cs typeface="Calibri"/>
              <a:sym typeface="Calibri"/>
            </a:endParaRPr>
          </a:p>
          <a:p>
            <a:pPr marL="0" lvl="0" indent="0" algn="l" rtl="0">
              <a:lnSpc>
                <a:spcPct val="98181"/>
              </a:lnSpc>
              <a:spcBef>
                <a:spcPts val="1000"/>
              </a:spcBef>
              <a:spcAft>
                <a:spcPts val="0"/>
              </a:spcAft>
              <a:buSzPts val="1800"/>
              <a:buNone/>
            </a:pPr>
            <a:endParaRPr sz="1600" b="1" dirty="0">
              <a:solidFill>
                <a:srgbClr val="4472C4"/>
              </a:solidFill>
              <a:latin typeface="Calibri"/>
              <a:ea typeface="Calibri"/>
              <a:cs typeface="Calibri"/>
              <a:sym typeface="Calibri"/>
            </a:endParaRPr>
          </a:p>
        </p:txBody>
      </p:sp>
      <p:pic>
        <p:nvPicPr>
          <p:cNvPr id="756" name="Google Shape;756;p42"/>
          <p:cNvPicPr preferRelativeResize="0"/>
          <p:nvPr/>
        </p:nvPicPr>
        <p:blipFill rotWithShape="1">
          <a:blip r:embed="rId3">
            <a:alphaModFix/>
          </a:blip>
          <a:srcRect/>
          <a:stretch/>
        </p:blipFill>
        <p:spPr>
          <a:xfrm>
            <a:off x="3884213" y="3747687"/>
            <a:ext cx="1375575" cy="1375575"/>
          </a:xfrm>
          <a:prstGeom prst="rect">
            <a:avLst/>
          </a:prstGeom>
          <a:noFill/>
          <a:ln>
            <a:noFill/>
          </a:ln>
        </p:spPr>
      </p:pic>
      <p:pic>
        <p:nvPicPr>
          <p:cNvPr id="757" name="Google Shape;757;p42"/>
          <p:cNvPicPr preferRelativeResize="0"/>
          <p:nvPr/>
        </p:nvPicPr>
        <p:blipFill rotWithShape="1">
          <a:blip r:embed="rId4">
            <a:alphaModFix/>
          </a:blip>
          <a:srcRect/>
          <a:stretch/>
        </p:blipFill>
        <p:spPr>
          <a:xfrm>
            <a:off x="1567514" y="3747687"/>
            <a:ext cx="1410860" cy="1375575"/>
          </a:xfrm>
          <a:prstGeom prst="rect">
            <a:avLst/>
          </a:prstGeom>
          <a:noFill/>
          <a:ln>
            <a:noFill/>
          </a:ln>
        </p:spPr>
      </p:pic>
      <p:pic>
        <p:nvPicPr>
          <p:cNvPr id="758" name="Google Shape;758;p42"/>
          <p:cNvPicPr preferRelativeResize="0"/>
          <p:nvPr/>
        </p:nvPicPr>
        <p:blipFill rotWithShape="1">
          <a:blip r:embed="rId5">
            <a:alphaModFix/>
          </a:blip>
          <a:srcRect/>
          <a:stretch/>
        </p:blipFill>
        <p:spPr>
          <a:xfrm>
            <a:off x="5986827" y="3894125"/>
            <a:ext cx="1705048" cy="1082700"/>
          </a:xfrm>
          <a:prstGeom prst="rect">
            <a:avLst/>
          </a:prstGeom>
          <a:noFill/>
          <a:ln>
            <a:noFill/>
          </a:ln>
        </p:spPr>
      </p:pic>
      <p:sp>
        <p:nvSpPr>
          <p:cNvPr id="759" name="Google Shape;759;p42"/>
          <p:cNvSpPr/>
          <p:nvPr/>
        </p:nvSpPr>
        <p:spPr>
          <a:xfrm flipH="1">
            <a:off x="1881500" y="2694800"/>
            <a:ext cx="2537100" cy="725700"/>
          </a:xfrm>
          <a:prstGeom prst="curvedUpArrow">
            <a:avLst>
              <a:gd name="adj1" fmla="val 25000"/>
              <a:gd name="adj2" fmla="val 50000"/>
              <a:gd name="adj3" fmla="val 25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42"/>
          <p:cNvSpPr/>
          <p:nvPr/>
        </p:nvSpPr>
        <p:spPr>
          <a:xfrm>
            <a:off x="3681225" y="2381775"/>
            <a:ext cx="1925100" cy="3498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1" i="0" u="none" strike="noStrike" cap="none" dirty="0">
                <a:solidFill>
                  <a:schemeClr val="lt1"/>
                </a:solidFill>
                <a:latin typeface="Calibri"/>
                <a:ea typeface="Calibri"/>
                <a:cs typeface="Calibri"/>
                <a:sym typeface="Calibri"/>
              </a:rPr>
              <a:t>git </a:t>
            </a:r>
            <a:r>
              <a:rPr lang="tr-TR" sz="1800" b="1" i="0" u="none" strike="noStrike" cap="none" dirty="0" err="1">
                <a:solidFill>
                  <a:schemeClr val="lt1"/>
                </a:solidFill>
                <a:latin typeface="Calibri"/>
                <a:ea typeface="Calibri"/>
                <a:cs typeface="Calibri"/>
                <a:sym typeface="Calibri"/>
              </a:rPr>
              <a:t>rm</a:t>
            </a:r>
            <a:r>
              <a:rPr lang="tr-TR" sz="1800" b="1" i="0" u="none" strike="noStrike" cap="none" dirty="0">
                <a:solidFill>
                  <a:schemeClr val="lt1"/>
                </a:solidFill>
                <a:latin typeface="Calibri"/>
                <a:ea typeface="Calibri"/>
                <a:cs typeface="Calibri"/>
                <a:sym typeface="Calibri"/>
              </a:rPr>
              <a:t> --</a:t>
            </a:r>
            <a:r>
              <a:rPr lang="tr-TR" sz="1800" b="1" i="0" u="none" strike="noStrike" cap="none" dirty="0" err="1">
                <a:solidFill>
                  <a:schemeClr val="lt1"/>
                </a:solidFill>
                <a:latin typeface="Calibri"/>
                <a:ea typeface="Calibri"/>
                <a:cs typeface="Calibri"/>
                <a:sym typeface="Calibri"/>
              </a:rPr>
              <a:t>cached</a:t>
            </a:r>
            <a:endParaRPr sz="1800" b="1" i="0" u="none" strike="noStrike" cap="none" dirty="0">
              <a:solidFill>
                <a:schemeClr val="lt1"/>
              </a:solidFill>
              <a:latin typeface="Calibri"/>
              <a:ea typeface="Calibri"/>
              <a:cs typeface="Calibri"/>
              <a:sym typeface="Calibri"/>
            </a:endParaRPr>
          </a:p>
        </p:txBody>
      </p:sp>
      <p:sp>
        <p:nvSpPr>
          <p:cNvPr id="761" name="Google Shape;761;p42"/>
          <p:cNvSpPr/>
          <p:nvPr/>
        </p:nvSpPr>
        <p:spPr>
          <a:xfrm>
            <a:off x="3511575" y="3544325"/>
            <a:ext cx="2264400" cy="3498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1" i="0" u="none" strike="noStrike" cap="none">
                <a:solidFill>
                  <a:schemeClr val="lt1"/>
                </a:solidFill>
                <a:latin typeface="Calibri"/>
                <a:ea typeface="Calibri"/>
                <a:cs typeface="Calibri"/>
                <a:sym typeface="Calibri"/>
              </a:rPr>
              <a:t>git restore --staged</a:t>
            </a:r>
            <a:endParaRPr sz="1800" b="1" i="0" u="none" strike="noStrike" cap="none">
              <a:solidFill>
                <a:schemeClr val="lt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43"/>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b="1">
                <a:solidFill>
                  <a:srgbClr val="429ED4"/>
                </a:solidFill>
                <a:latin typeface="Calibri"/>
                <a:ea typeface="Calibri"/>
                <a:cs typeface="Calibri"/>
                <a:sym typeface="Calibri"/>
              </a:rPr>
              <a:t>Checkout from Repo</a:t>
            </a:r>
            <a:endParaRPr b="1">
              <a:solidFill>
                <a:srgbClr val="429ED4"/>
              </a:solidFill>
              <a:latin typeface="Calibri"/>
              <a:ea typeface="Calibri"/>
              <a:cs typeface="Calibri"/>
              <a:sym typeface="Calibri"/>
            </a:endParaRPr>
          </a:p>
        </p:txBody>
      </p:sp>
      <p:sp>
        <p:nvSpPr>
          <p:cNvPr id="767" name="Google Shape;767;p43"/>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36</a:t>
            </a:fld>
            <a:endParaRPr/>
          </a:p>
        </p:txBody>
      </p:sp>
      <p:sp>
        <p:nvSpPr>
          <p:cNvPr id="768" name="Google Shape;768;p43"/>
          <p:cNvSpPr/>
          <p:nvPr/>
        </p:nvSpPr>
        <p:spPr>
          <a:xfrm>
            <a:off x="1440150" y="1491750"/>
            <a:ext cx="1665600" cy="2464800"/>
          </a:xfrm>
          <a:prstGeom prst="roundRect">
            <a:avLst>
              <a:gd name="adj" fmla="val 16667"/>
            </a:avLst>
          </a:prstGeom>
          <a:noFill/>
          <a:ln w="28575" cap="flat" cmpd="sng">
            <a:solidFill>
              <a:srgbClr val="429ED4"/>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chemeClr val="accent4"/>
                </a:solidFill>
                <a:latin typeface="Calibri"/>
                <a:ea typeface="Calibri"/>
                <a:cs typeface="Calibri"/>
                <a:sym typeface="Calibri"/>
              </a:rPr>
              <a:t>resume.txt</a:t>
            </a:r>
            <a:endParaRPr sz="1400" b="1" i="0" u="none" strike="noStrike" cap="none">
              <a:solidFill>
                <a:schemeClr val="accent4"/>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chemeClr val="accent4"/>
                </a:solidFill>
                <a:latin typeface="Calibri"/>
                <a:ea typeface="Calibri"/>
                <a:cs typeface="Calibri"/>
                <a:sym typeface="Calibri"/>
              </a:rPr>
              <a:t>new_file.txt</a:t>
            </a:r>
            <a:endParaRPr sz="1400" b="1" i="0" u="none" strike="noStrike" cap="none">
              <a:solidFill>
                <a:schemeClr val="accent4"/>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accent3"/>
              </a:solidFill>
              <a:latin typeface="Calibri"/>
              <a:ea typeface="Calibri"/>
              <a:cs typeface="Calibri"/>
              <a:sym typeface="Calibri"/>
            </a:endParaRPr>
          </a:p>
        </p:txBody>
      </p:sp>
      <p:sp>
        <p:nvSpPr>
          <p:cNvPr id="769" name="Google Shape;769;p43"/>
          <p:cNvSpPr/>
          <p:nvPr/>
        </p:nvSpPr>
        <p:spPr>
          <a:xfrm>
            <a:off x="6038250" y="1491750"/>
            <a:ext cx="1665600" cy="2464800"/>
          </a:xfrm>
          <a:prstGeom prst="roundRect">
            <a:avLst>
              <a:gd name="adj" fmla="val 16667"/>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666666"/>
                </a:solidFill>
                <a:latin typeface="Calibri"/>
                <a:ea typeface="Calibri"/>
                <a:cs typeface="Calibri"/>
                <a:sym typeface="Calibri"/>
              </a:rPr>
              <a:t>resume.txt</a:t>
            </a:r>
            <a:endParaRPr sz="1400" b="1" i="0" u="none" strike="noStrike" cap="none">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666666"/>
                </a:solidFill>
                <a:latin typeface="Calibri"/>
                <a:ea typeface="Calibri"/>
                <a:cs typeface="Calibri"/>
                <a:sym typeface="Calibri"/>
              </a:rPr>
              <a:t>new-file.txt</a:t>
            </a:r>
            <a:endParaRPr sz="1400" b="1" i="0" u="none" strike="noStrike" cap="none">
              <a:solidFill>
                <a:srgbClr val="666666"/>
              </a:solidFill>
              <a:latin typeface="Calibri"/>
              <a:ea typeface="Calibri"/>
              <a:cs typeface="Calibri"/>
              <a:sym typeface="Calibri"/>
            </a:endParaRPr>
          </a:p>
        </p:txBody>
      </p:sp>
      <p:sp>
        <p:nvSpPr>
          <p:cNvPr id="770" name="Google Shape;770;p43"/>
          <p:cNvSpPr/>
          <p:nvPr/>
        </p:nvSpPr>
        <p:spPr>
          <a:xfrm>
            <a:off x="3739200" y="1491750"/>
            <a:ext cx="1665600" cy="2464800"/>
          </a:xfrm>
          <a:prstGeom prst="roundRect">
            <a:avLst>
              <a:gd name="adj" fmla="val 16667"/>
            </a:avLst>
          </a:prstGeom>
          <a:noFill/>
          <a:ln w="28575" cap="flat" cmpd="sng">
            <a:solidFill>
              <a:srgbClr val="E2616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666666"/>
                </a:solidFill>
                <a:latin typeface="Calibri"/>
                <a:ea typeface="Calibri"/>
                <a:cs typeface="Calibri"/>
                <a:sym typeface="Calibri"/>
              </a:rPr>
              <a:t>resume.txt</a:t>
            </a:r>
            <a:endParaRPr sz="1400" b="1" i="0" u="none" strike="noStrike" cap="none">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666666"/>
                </a:solidFill>
                <a:latin typeface="Calibri"/>
                <a:ea typeface="Calibri"/>
                <a:cs typeface="Calibri"/>
                <a:sym typeface="Calibri"/>
              </a:rPr>
              <a:t>new-file.txt</a:t>
            </a:r>
            <a:endParaRPr sz="1400" b="1" i="0" u="none" strike="noStrike" cap="none">
              <a:solidFill>
                <a:srgbClr val="666666"/>
              </a:solidFill>
              <a:latin typeface="Calibri"/>
              <a:ea typeface="Calibri"/>
              <a:cs typeface="Calibri"/>
              <a:sym typeface="Calibri"/>
            </a:endParaRPr>
          </a:p>
        </p:txBody>
      </p:sp>
      <p:sp>
        <p:nvSpPr>
          <p:cNvPr id="771" name="Google Shape;771;p43"/>
          <p:cNvSpPr txBox="1">
            <a:spLocks noGrp="1"/>
          </p:cNvSpPr>
          <p:nvPr>
            <p:ph type="body" idx="1"/>
          </p:nvPr>
        </p:nvSpPr>
        <p:spPr>
          <a:xfrm>
            <a:off x="1379400" y="873800"/>
            <a:ext cx="6324600" cy="571200"/>
          </a:xfrm>
          <a:prstGeom prst="rect">
            <a:avLst/>
          </a:prstGeom>
          <a:noFill/>
          <a:ln>
            <a:noFill/>
          </a:ln>
        </p:spPr>
        <p:txBody>
          <a:bodyPr spcFirstLastPara="1" wrap="square" lIns="0" tIns="0" rIns="0" bIns="0" anchor="t" anchorCtr="0">
            <a:noAutofit/>
          </a:bodyPr>
          <a:lstStyle/>
          <a:p>
            <a:pPr marL="0" lvl="0" indent="0" algn="l" rtl="0">
              <a:lnSpc>
                <a:spcPct val="98181"/>
              </a:lnSpc>
              <a:spcBef>
                <a:spcPts val="1000"/>
              </a:spcBef>
              <a:spcAft>
                <a:spcPts val="0"/>
              </a:spcAft>
              <a:buSzPts val="1800"/>
              <a:buNone/>
            </a:pPr>
            <a:r>
              <a:rPr lang="tr-TR" sz="1600" b="1">
                <a:solidFill>
                  <a:srgbClr val="4472C4"/>
                </a:solidFill>
                <a:latin typeface="Calibri"/>
                <a:ea typeface="Calibri"/>
                <a:cs typeface="Calibri"/>
                <a:sym typeface="Calibri"/>
              </a:rPr>
              <a:t>  </a:t>
            </a:r>
            <a:r>
              <a:rPr lang="tr-TR" sz="1600" b="1">
                <a:solidFill>
                  <a:srgbClr val="429ED4"/>
                </a:solidFill>
                <a:latin typeface="Calibri"/>
                <a:ea typeface="Calibri"/>
                <a:cs typeface="Calibri"/>
                <a:sym typeface="Calibri"/>
              </a:rPr>
              <a:t>Working Directory</a:t>
            </a:r>
            <a:r>
              <a:rPr lang="tr-TR" sz="1600" b="1">
                <a:solidFill>
                  <a:srgbClr val="4472C4"/>
                </a:solidFill>
                <a:latin typeface="Calibri"/>
                <a:ea typeface="Calibri"/>
                <a:cs typeface="Calibri"/>
                <a:sym typeface="Calibri"/>
              </a:rPr>
              <a:t>		</a:t>
            </a:r>
            <a:r>
              <a:rPr lang="tr-TR" sz="1600" b="1">
                <a:solidFill>
                  <a:srgbClr val="E26161"/>
                </a:solidFill>
                <a:latin typeface="Calibri"/>
                <a:ea typeface="Calibri"/>
                <a:cs typeface="Calibri"/>
                <a:sym typeface="Calibri"/>
              </a:rPr>
              <a:t> Staging Area (Index)</a:t>
            </a:r>
            <a:r>
              <a:rPr lang="tr-TR" sz="1600" b="1">
                <a:solidFill>
                  <a:srgbClr val="4472C4"/>
                </a:solidFill>
                <a:latin typeface="Calibri"/>
                <a:ea typeface="Calibri"/>
                <a:cs typeface="Calibri"/>
                <a:sym typeface="Calibri"/>
              </a:rPr>
              <a:t>		          </a:t>
            </a:r>
            <a:r>
              <a:rPr lang="tr-TR" sz="1600" b="1">
                <a:solidFill>
                  <a:schemeClr val="accent6"/>
                </a:solidFill>
                <a:latin typeface="Calibri"/>
                <a:ea typeface="Calibri"/>
                <a:cs typeface="Calibri"/>
                <a:sym typeface="Calibri"/>
              </a:rPr>
              <a:t>Repository</a:t>
            </a:r>
            <a:endParaRPr sz="1600" b="1">
              <a:solidFill>
                <a:schemeClr val="accent6"/>
              </a:solidFill>
              <a:latin typeface="Calibri"/>
              <a:ea typeface="Calibri"/>
              <a:cs typeface="Calibri"/>
              <a:sym typeface="Calibri"/>
            </a:endParaRPr>
          </a:p>
          <a:p>
            <a:pPr marL="0" lvl="0" indent="0" algn="l" rtl="0">
              <a:lnSpc>
                <a:spcPct val="98181"/>
              </a:lnSpc>
              <a:spcBef>
                <a:spcPts val="1000"/>
              </a:spcBef>
              <a:spcAft>
                <a:spcPts val="0"/>
              </a:spcAft>
              <a:buSzPts val="1800"/>
              <a:buNone/>
            </a:pPr>
            <a:endParaRPr sz="1600" b="1">
              <a:solidFill>
                <a:srgbClr val="4472C4"/>
              </a:solidFill>
              <a:latin typeface="Calibri"/>
              <a:ea typeface="Calibri"/>
              <a:cs typeface="Calibri"/>
              <a:sym typeface="Calibri"/>
            </a:endParaRPr>
          </a:p>
        </p:txBody>
      </p:sp>
      <p:pic>
        <p:nvPicPr>
          <p:cNvPr id="772" name="Google Shape;772;p43"/>
          <p:cNvPicPr preferRelativeResize="0"/>
          <p:nvPr/>
        </p:nvPicPr>
        <p:blipFill rotWithShape="1">
          <a:blip r:embed="rId3">
            <a:alphaModFix/>
          </a:blip>
          <a:srcRect/>
          <a:stretch/>
        </p:blipFill>
        <p:spPr>
          <a:xfrm>
            <a:off x="3884213" y="3747687"/>
            <a:ext cx="1375575" cy="1375575"/>
          </a:xfrm>
          <a:prstGeom prst="rect">
            <a:avLst/>
          </a:prstGeom>
          <a:noFill/>
          <a:ln>
            <a:noFill/>
          </a:ln>
        </p:spPr>
      </p:pic>
      <p:pic>
        <p:nvPicPr>
          <p:cNvPr id="773" name="Google Shape;773;p43"/>
          <p:cNvPicPr preferRelativeResize="0"/>
          <p:nvPr/>
        </p:nvPicPr>
        <p:blipFill rotWithShape="1">
          <a:blip r:embed="rId4">
            <a:alphaModFix/>
          </a:blip>
          <a:srcRect/>
          <a:stretch/>
        </p:blipFill>
        <p:spPr>
          <a:xfrm>
            <a:off x="1567514" y="3747687"/>
            <a:ext cx="1410860" cy="1375575"/>
          </a:xfrm>
          <a:prstGeom prst="rect">
            <a:avLst/>
          </a:prstGeom>
          <a:noFill/>
          <a:ln>
            <a:noFill/>
          </a:ln>
        </p:spPr>
      </p:pic>
      <p:pic>
        <p:nvPicPr>
          <p:cNvPr id="774" name="Google Shape;774;p43"/>
          <p:cNvPicPr preferRelativeResize="0"/>
          <p:nvPr/>
        </p:nvPicPr>
        <p:blipFill rotWithShape="1">
          <a:blip r:embed="rId5">
            <a:alphaModFix/>
          </a:blip>
          <a:srcRect/>
          <a:stretch/>
        </p:blipFill>
        <p:spPr>
          <a:xfrm>
            <a:off x="5986827" y="3894125"/>
            <a:ext cx="1705048" cy="1082700"/>
          </a:xfrm>
          <a:prstGeom prst="rect">
            <a:avLst/>
          </a:prstGeom>
          <a:noFill/>
          <a:ln>
            <a:noFill/>
          </a:ln>
        </p:spPr>
      </p:pic>
      <p:sp>
        <p:nvSpPr>
          <p:cNvPr id="775" name="Google Shape;775;p43"/>
          <p:cNvSpPr/>
          <p:nvPr/>
        </p:nvSpPr>
        <p:spPr>
          <a:xfrm flipH="1">
            <a:off x="1881575" y="2565650"/>
            <a:ext cx="5163900" cy="1186200"/>
          </a:xfrm>
          <a:prstGeom prst="curvedUpArrow">
            <a:avLst>
              <a:gd name="adj1" fmla="val 25000"/>
              <a:gd name="adj2" fmla="val 50000"/>
              <a:gd name="adj3" fmla="val 25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43"/>
          <p:cNvSpPr/>
          <p:nvPr/>
        </p:nvSpPr>
        <p:spPr>
          <a:xfrm>
            <a:off x="5908500" y="2269300"/>
            <a:ext cx="1925100" cy="3498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1" i="0" u="none" strike="noStrike" cap="none">
                <a:solidFill>
                  <a:schemeClr val="lt1"/>
                </a:solidFill>
                <a:latin typeface="Calibri"/>
                <a:ea typeface="Calibri"/>
                <a:cs typeface="Calibri"/>
                <a:sym typeface="Calibri"/>
              </a:rPr>
              <a:t>git checkout</a:t>
            </a:r>
            <a:endParaRPr sz="1800" b="1" i="0" u="none" strike="noStrike" cap="none">
              <a:solidFill>
                <a:schemeClr val="lt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44"/>
          <p:cNvSpPr/>
          <p:nvPr/>
        </p:nvSpPr>
        <p:spPr>
          <a:xfrm>
            <a:off x="668650" y="1383500"/>
            <a:ext cx="4748700" cy="3234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44"/>
          <p:cNvSpPr txBox="1">
            <a:spLocks noGrp="1"/>
          </p:cNvSpPr>
          <p:nvPr>
            <p:ph type="title"/>
          </p:nvPr>
        </p:nvSpPr>
        <p:spPr>
          <a:xfrm>
            <a:off x="457200" y="192650"/>
            <a:ext cx="8154300" cy="6186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b="1">
                <a:solidFill>
                  <a:srgbClr val="429ED4"/>
                </a:solidFill>
                <a:latin typeface="Calibri"/>
                <a:ea typeface="Calibri"/>
                <a:cs typeface="Calibri"/>
                <a:sym typeface="Calibri"/>
              </a:rPr>
              <a:t>Git</a:t>
            </a:r>
            <a:endParaRPr b="1">
              <a:solidFill>
                <a:srgbClr val="429ED4"/>
              </a:solidFill>
              <a:latin typeface="Calibri"/>
              <a:ea typeface="Calibri"/>
              <a:cs typeface="Calibri"/>
              <a:sym typeface="Calibri"/>
            </a:endParaRPr>
          </a:p>
        </p:txBody>
      </p:sp>
      <p:sp>
        <p:nvSpPr>
          <p:cNvPr id="783" name="Google Shape;783;p44"/>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37</a:t>
            </a:fld>
            <a:endParaRPr/>
          </a:p>
        </p:txBody>
      </p:sp>
      <p:sp>
        <p:nvSpPr>
          <p:cNvPr id="784" name="Google Shape;784;p44"/>
          <p:cNvSpPr/>
          <p:nvPr/>
        </p:nvSpPr>
        <p:spPr>
          <a:xfrm>
            <a:off x="1087650" y="1551975"/>
            <a:ext cx="833500" cy="965100"/>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Working directory</a:t>
            </a:r>
            <a:endParaRPr sz="1200" b="0" i="0" u="none" strike="noStrike" cap="none">
              <a:solidFill>
                <a:srgbClr val="000000"/>
              </a:solidFill>
              <a:latin typeface="Arial"/>
              <a:ea typeface="Arial"/>
              <a:cs typeface="Arial"/>
              <a:sym typeface="Arial"/>
            </a:endParaRPr>
          </a:p>
        </p:txBody>
      </p:sp>
      <p:sp>
        <p:nvSpPr>
          <p:cNvPr id="785" name="Google Shape;785;p44"/>
          <p:cNvSpPr/>
          <p:nvPr/>
        </p:nvSpPr>
        <p:spPr>
          <a:xfrm>
            <a:off x="2611650" y="1551975"/>
            <a:ext cx="833500" cy="965100"/>
          </a:xfrm>
          <a:prstGeom prst="flowChartMagneticDisk">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Staging area (index)</a:t>
            </a:r>
            <a:endParaRPr sz="1200" b="0" i="0" u="none" strike="noStrike" cap="none">
              <a:solidFill>
                <a:srgbClr val="000000"/>
              </a:solidFill>
              <a:latin typeface="Arial"/>
              <a:ea typeface="Arial"/>
              <a:cs typeface="Arial"/>
              <a:sym typeface="Arial"/>
            </a:endParaRPr>
          </a:p>
        </p:txBody>
      </p:sp>
      <p:sp>
        <p:nvSpPr>
          <p:cNvPr id="786" name="Google Shape;786;p44"/>
          <p:cNvSpPr/>
          <p:nvPr/>
        </p:nvSpPr>
        <p:spPr>
          <a:xfrm>
            <a:off x="4135650" y="1551975"/>
            <a:ext cx="833500" cy="965100"/>
          </a:xfrm>
          <a:prstGeom prst="flowChartMagneticDisk">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Git </a:t>
            </a:r>
            <a:r>
              <a:rPr lang="tr-TR" sz="1100" b="0" i="0" u="none" strike="noStrike" cap="none">
                <a:solidFill>
                  <a:srgbClr val="000000"/>
                </a:solidFill>
                <a:latin typeface="Arial"/>
                <a:ea typeface="Arial"/>
                <a:cs typeface="Arial"/>
                <a:sym typeface="Arial"/>
              </a:rPr>
              <a:t>repository</a:t>
            </a:r>
            <a:endParaRPr sz="1100" b="0" i="0" u="none" strike="noStrike" cap="none">
              <a:solidFill>
                <a:srgbClr val="000000"/>
              </a:solidFill>
              <a:latin typeface="Arial"/>
              <a:ea typeface="Arial"/>
              <a:cs typeface="Arial"/>
              <a:sym typeface="Arial"/>
            </a:endParaRPr>
          </a:p>
        </p:txBody>
      </p:sp>
      <p:cxnSp>
        <p:nvCxnSpPr>
          <p:cNvPr id="787" name="Google Shape;787;p44"/>
          <p:cNvCxnSpPr/>
          <p:nvPr/>
        </p:nvCxnSpPr>
        <p:spPr>
          <a:xfrm>
            <a:off x="1521775" y="2753800"/>
            <a:ext cx="0" cy="1634100"/>
          </a:xfrm>
          <a:prstGeom prst="straightConnector1">
            <a:avLst/>
          </a:prstGeom>
          <a:noFill/>
          <a:ln w="19050" cap="flat" cmpd="sng">
            <a:solidFill>
              <a:schemeClr val="dk2"/>
            </a:solidFill>
            <a:prstDash val="dot"/>
            <a:round/>
            <a:headEnd type="none" w="sm" len="sm"/>
            <a:tailEnd type="none" w="sm" len="sm"/>
          </a:ln>
        </p:spPr>
      </p:cxnSp>
      <p:grpSp>
        <p:nvGrpSpPr>
          <p:cNvPr id="788" name="Google Shape;788;p44"/>
          <p:cNvGrpSpPr/>
          <p:nvPr/>
        </p:nvGrpSpPr>
        <p:grpSpPr>
          <a:xfrm>
            <a:off x="6840850" y="1383500"/>
            <a:ext cx="1391100" cy="3234600"/>
            <a:chOff x="6612250" y="773900"/>
            <a:chExt cx="1391100" cy="3234600"/>
          </a:xfrm>
        </p:grpSpPr>
        <p:sp>
          <p:nvSpPr>
            <p:cNvPr id="789" name="Google Shape;789;p44"/>
            <p:cNvSpPr/>
            <p:nvPr/>
          </p:nvSpPr>
          <p:spPr>
            <a:xfrm>
              <a:off x="6612250" y="773900"/>
              <a:ext cx="1391100" cy="3234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44"/>
            <p:cNvSpPr/>
            <p:nvPr/>
          </p:nvSpPr>
          <p:spPr>
            <a:xfrm>
              <a:off x="6878850" y="942375"/>
              <a:ext cx="833500" cy="965100"/>
            </a:xfrm>
            <a:prstGeom prst="flowChartMagneticDisk">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Remote Git </a:t>
              </a:r>
              <a:r>
                <a:rPr lang="tr-TR" sz="1100" b="0" i="0" u="none" strike="noStrike" cap="none">
                  <a:solidFill>
                    <a:srgbClr val="000000"/>
                  </a:solidFill>
                  <a:latin typeface="Arial"/>
                  <a:ea typeface="Arial"/>
                  <a:cs typeface="Arial"/>
                  <a:sym typeface="Arial"/>
                </a:rPr>
                <a:t>repository</a:t>
              </a:r>
              <a:endParaRPr sz="1100" b="0" i="0" u="none" strike="noStrike" cap="none">
                <a:solidFill>
                  <a:srgbClr val="000000"/>
                </a:solidFill>
                <a:latin typeface="Arial"/>
                <a:ea typeface="Arial"/>
                <a:cs typeface="Arial"/>
                <a:sym typeface="Arial"/>
              </a:endParaRPr>
            </a:p>
          </p:txBody>
        </p:sp>
        <p:cxnSp>
          <p:nvCxnSpPr>
            <p:cNvPr id="791" name="Google Shape;791;p44"/>
            <p:cNvCxnSpPr/>
            <p:nvPr/>
          </p:nvCxnSpPr>
          <p:spPr>
            <a:xfrm>
              <a:off x="7295600" y="2136075"/>
              <a:ext cx="7500" cy="1587300"/>
            </a:xfrm>
            <a:prstGeom prst="straightConnector1">
              <a:avLst/>
            </a:prstGeom>
            <a:noFill/>
            <a:ln w="19050" cap="flat" cmpd="sng">
              <a:solidFill>
                <a:schemeClr val="dk2"/>
              </a:solidFill>
              <a:prstDash val="dot"/>
              <a:round/>
              <a:headEnd type="none" w="sm" len="sm"/>
              <a:tailEnd type="none" w="sm" len="sm"/>
            </a:ln>
          </p:spPr>
        </p:cxnSp>
      </p:grpSp>
      <p:cxnSp>
        <p:nvCxnSpPr>
          <p:cNvPr id="792" name="Google Shape;792;p44"/>
          <p:cNvCxnSpPr/>
          <p:nvPr/>
        </p:nvCxnSpPr>
        <p:spPr>
          <a:xfrm flipH="1">
            <a:off x="4548800" y="2745675"/>
            <a:ext cx="3600" cy="1675200"/>
          </a:xfrm>
          <a:prstGeom prst="straightConnector1">
            <a:avLst/>
          </a:prstGeom>
          <a:noFill/>
          <a:ln w="19050" cap="flat" cmpd="sng">
            <a:solidFill>
              <a:schemeClr val="dk2"/>
            </a:solidFill>
            <a:prstDash val="dot"/>
            <a:round/>
            <a:headEnd type="none" w="sm" len="sm"/>
            <a:tailEnd type="none" w="sm" len="sm"/>
          </a:ln>
        </p:spPr>
      </p:cxnSp>
      <p:cxnSp>
        <p:nvCxnSpPr>
          <p:cNvPr id="793" name="Google Shape;793;p44"/>
          <p:cNvCxnSpPr/>
          <p:nvPr/>
        </p:nvCxnSpPr>
        <p:spPr>
          <a:xfrm flipH="1">
            <a:off x="3024200" y="2745675"/>
            <a:ext cx="4200" cy="1675200"/>
          </a:xfrm>
          <a:prstGeom prst="straightConnector1">
            <a:avLst/>
          </a:prstGeom>
          <a:noFill/>
          <a:ln w="19050" cap="flat" cmpd="sng">
            <a:solidFill>
              <a:schemeClr val="dk2"/>
            </a:solidFill>
            <a:prstDash val="dot"/>
            <a:round/>
            <a:headEnd type="none" w="sm" len="sm"/>
            <a:tailEnd type="none" w="sm" len="sm"/>
          </a:ln>
        </p:spPr>
      </p:cxnSp>
      <p:sp>
        <p:nvSpPr>
          <p:cNvPr id="794" name="Google Shape;794;p44"/>
          <p:cNvSpPr/>
          <p:nvPr/>
        </p:nvSpPr>
        <p:spPr>
          <a:xfrm>
            <a:off x="1533325" y="2755500"/>
            <a:ext cx="1495200" cy="47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000000"/>
                </a:solidFill>
                <a:latin typeface="Arial"/>
                <a:ea typeface="Arial"/>
                <a:cs typeface="Arial"/>
                <a:sym typeface="Arial"/>
              </a:rPr>
              <a:t>git add</a:t>
            </a:r>
            <a:endParaRPr sz="1400" b="1" i="0" u="none" strike="noStrike" cap="none">
              <a:solidFill>
                <a:srgbClr val="000000"/>
              </a:solidFill>
              <a:latin typeface="Arial"/>
              <a:ea typeface="Arial"/>
              <a:cs typeface="Arial"/>
              <a:sym typeface="Arial"/>
            </a:endParaRPr>
          </a:p>
        </p:txBody>
      </p:sp>
      <p:sp>
        <p:nvSpPr>
          <p:cNvPr id="795" name="Google Shape;795;p44"/>
          <p:cNvSpPr/>
          <p:nvPr/>
        </p:nvSpPr>
        <p:spPr>
          <a:xfrm>
            <a:off x="3057450" y="3018125"/>
            <a:ext cx="1495200" cy="471600"/>
          </a:xfrm>
          <a:prstGeom prst="rightArrow">
            <a:avLst>
              <a:gd name="adj1" fmla="val 50000"/>
              <a:gd name="adj2" fmla="val 50000"/>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000000"/>
                </a:solidFill>
                <a:latin typeface="Arial"/>
                <a:ea typeface="Arial"/>
                <a:cs typeface="Arial"/>
                <a:sym typeface="Arial"/>
              </a:rPr>
              <a:t>git commit</a:t>
            </a:r>
            <a:endParaRPr sz="1400" b="1" i="0" u="none" strike="noStrike" cap="none">
              <a:solidFill>
                <a:srgbClr val="000000"/>
              </a:solidFill>
              <a:latin typeface="Arial"/>
              <a:ea typeface="Arial"/>
              <a:cs typeface="Arial"/>
              <a:sym typeface="Arial"/>
            </a:endParaRPr>
          </a:p>
        </p:txBody>
      </p:sp>
      <p:grpSp>
        <p:nvGrpSpPr>
          <p:cNvPr id="796" name="Google Shape;796;p44"/>
          <p:cNvGrpSpPr/>
          <p:nvPr/>
        </p:nvGrpSpPr>
        <p:grpSpPr>
          <a:xfrm>
            <a:off x="1533700" y="3585575"/>
            <a:ext cx="2937900" cy="471600"/>
            <a:chOff x="1305100" y="3128375"/>
            <a:chExt cx="2937900" cy="471600"/>
          </a:xfrm>
        </p:grpSpPr>
        <p:sp>
          <p:nvSpPr>
            <p:cNvPr id="797" name="Google Shape;797;p44"/>
            <p:cNvSpPr/>
            <p:nvPr/>
          </p:nvSpPr>
          <p:spPr>
            <a:xfrm rot="10800000">
              <a:off x="1305100" y="3128375"/>
              <a:ext cx="2937900" cy="471600"/>
            </a:xfrm>
            <a:prstGeom prst="rightArrow">
              <a:avLst>
                <a:gd name="adj1" fmla="val 50000"/>
                <a:gd name="adj2" fmla="val 50000"/>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44"/>
            <p:cNvSpPr txBox="1"/>
            <p:nvPr/>
          </p:nvSpPr>
          <p:spPr>
            <a:xfrm>
              <a:off x="2219438" y="3161825"/>
              <a:ext cx="1173600" cy="2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dirty="0">
                  <a:solidFill>
                    <a:srgbClr val="000000"/>
                  </a:solidFill>
                  <a:latin typeface="Barlow"/>
                  <a:ea typeface="Barlow"/>
                  <a:cs typeface="Barlow"/>
                  <a:sym typeface="Barlow"/>
                </a:rPr>
                <a:t>git </a:t>
              </a:r>
              <a:r>
                <a:rPr lang="tr-TR" sz="1400" b="1" i="0" u="none" strike="noStrike" cap="none" dirty="0" err="1">
                  <a:solidFill>
                    <a:srgbClr val="000000"/>
                  </a:solidFill>
                  <a:latin typeface="Barlow"/>
                  <a:ea typeface="Barlow"/>
                  <a:cs typeface="Barlow"/>
                  <a:sym typeface="Barlow"/>
                </a:rPr>
                <a:t>checkout</a:t>
              </a:r>
              <a:endParaRPr sz="1400" b="1" i="0" u="none" strike="noStrike" cap="none" dirty="0">
                <a:solidFill>
                  <a:srgbClr val="000000"/>
                </a:solidFill>
                <a:latin typeface="Barlow"/>
                <a:ea typeface="Barlow"/>
                <a:cs typeface="Barlow"/>
                <a:sym typeface="Barlow"/>
              </a:endParaRPr>
            </a:p>
          </p:txBody>
        </p:sp>
      </p:grpSp>
      <p:sp>
        <p:nvSpPr>
          <p:cNvPr id="799" name="Google Shape;799;p44"/>
          <p:cNvSpPr txBox="1"/>
          <p:nvPr/>
        </p:nvSpPr>
        <p:spPr>
          <a:xfrm>
            <a:off x="2050300" y="1013125"/>
            <a:ext cx="1743900" cy="2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dirty="0" err="1">
                <a:solidFill>
                  <a:srgbClr val="B45F06"/>
                </a:solidFill>
                <a:latin typeface="Barlow"/>
                <a:ea typeface="Barlow"/>
                <a:cs typeface="Barlow"/>
                <a:sym typeface="Barlow"/>
              </a:rPr>
              <a:t>Local</a:t>
            </a:r>
            <a:r>
              <a:rPr lang="tr-TR" sz="1400" b="1" i="0" u="none" strike="noStrike" cap="none" dirty="0">
                <a:solidFill>
                  <a:srgbClr val="B45F06"/>
                </a:solidFill>
                <a:latin typeface="Barlow"/>
                <a:ea typeface="Barlow"/>
                <a:cs typeface="Barlow"/>
                <a:sym typeface="Barlow"/>
              </a:rPr>
              <a:t> Machine</a:t>
            </a:r>
            <a:endParaRPr sz="1400" b="1" i="0" u="none" strike="noStrike" cap="none" dirty="0">
              <a:solidFill>
                <a:srgbClr val="B45F06"/>
              </a:solidFill>
              <a:latin typeface="Barlow"/>
              <a:ea typeface="Barlow"/>
              <a:cs typeface="Barlow"/>
              <a:sym typeface="Barlow"/>
            </a:endParaRPr>
          </a:p>
        </p:txBody>
      </p:sp>
      <p:sp>
        <p:nvSpPr>
          <p:cNvPr id="800" name="Google Shape;800;p44"/>
          <p:cNvSpPr txBox="1"/>
          <p:nvPr/>
        </p:nvSpPr>
        <p:spPr>
          <a:xfrm>
            <a:off x="6698500" y="1013125"/>
            <a:ext cx="1743900" cy="2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B45F06"/>
                </a:solidFill>
                <a:latin typeface="Barlow"/>
                <a:ea typeface="Barlow"/>
                <a:cs typeface="Barlow"/>
                <a:sym typeface="Barlow"/>
              </a:rPr>
              <a:t>GitHub</a:t>
            </a:r>
            <a:endParaRPr sz="1400" b="1" i="0" u="none" strike="noStrike" cap="none">
              <a:solidFill>
                <a:srgbClr val="B45F06"/>
              </a:solidFill>
              <a:latin typeface="Barlow"/>
              <a:ea typeface="Barlow"/>
              <a:cs typeface="Barlow"/>
              <a:sym typeface="Barlow"/>
            </a:endParaRPr>
          </a:p>
        </p:txBody>
      </p:sp>
      <p:sp>
        <p:nvSpPr>
          <p:cNvPr id="801" name="Google Shape;801;p44"/>
          <p:cNvSpPr/>
          <p:nvPr/>
        </p:nvSpPr>
        <p:spPr>
          <a:xfrm>
            <a:off x="5328500" y="192650"/>
            <a:ext cx="1854000" cy="965100"/>
          </a:xfrm>
          <a:prstGeom prst="cloudCallout">
            <a:avLst>
              <a:gd name="adj1" fmla="val 40533"/>
              <a:gd name="adj2" fmla="val 12380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6AA84F"/>
                </a:solidFill>
                <a:latin typeface="Arial"/>
                <a:ea typeface="Arial"/>
                <a:cs typeface="Arial"/>
                <a:sym typeface="Arial"/>
              </a:rPr>
              <a:t>will talk about later</a:t>
            </a:r>
            <a:endParaRPr sz="1400" b="0" i="0" u="none" strike="noStrike" cap="none">
              <a:solidFill>
                <a:srgbClr val="6AA84F"/>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45"/>
          <p:cNvSpPr txBox="1">
            <a:spLocks noGrp="1"/>
          </p:cNvSpPr>
          <p:nvPr>
            <p:ph type="title"/>
          </p:nvPr>
        </p:nvSpPr>
        <p:spPr>
          <a:xfrm>
            <a:off x="457200" y="192650"/>
            <a:ext cx="81732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b="1" dirty="0">
                <a:solidFill>
                  <a:srgbClr val="429ED4"/>
                </a:solidFill>
                <a:latin typeface="Calibri"/>
                <a:ea typeface="Calibri"/>
                <a:cs typeface="Calibri"/>
                <a:sym typeface="Calibri"/>
              </a:rPr>
              <a:t>New </a:t>
            </a:r>
            <a:r>
              <a:rPr lang="tr-TR" b="1" dirty="0" err="1">
                <a:solidFill>
                  <a:srgbClr val="429ED4"/>
                </a:solidFill>
                <a:latin typeface="Calibri"/>
                <a:ea typeface="Calibri"/>
                <a:cs typeface="Calibri"/>
                <a:sym typeface="Calibri"/>
              </a:rPr>
              <a:t>project</a:t>
            </a:r>
            <a:endParaRPr b="1" dirty="0">
              <a:solidFill>
                <a:srgbClr val="429ED4"/>
              </a:solidFill>
              <a:latin typeface="Calibri"/>
              <a:ea typeface="Calibri"/>
              <a:cs typeface="Calibri"/>
              <a:sym typeface="Calibri"/>
            </a:endParaRPr>
          </a:p>
        </p:txBody>
      </p:sp>
      <p:sp>
        <p:nvSpPr>
          <p:cNvPr id="807" name="Google Shape;807;p4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38</a:t>
            </a:fld>
            <a:endParaRPr/>
          </a:p>
        </p:txBody>
      </p:sp>
      <p:sp>
        <p:nvSpPr>
          <p:cNvPr id="808" name="Google Shape;808;p45"/>
          <p:cNvSpPr txBox="1">
            <a:spLocks noGrp="1"/>
          </p:cNvSpPr>
          <p:nvPr>
            <p:ph type="body" idx="1"/>
          </p:nvPr>
        </p:nvSpPr>
        <p:spPr>
          <a:xfrm>
            <a:off x="596000" y="1316250"/>
            <a:ext cx="8262000" cy="2511000"/>
          </a:xfrm>
          <a:prstGeom prst="rect">
            <a:avLst/>
          </a:prstGeom>
          <a:noFill/>
          <a:ln>
            <a:noFill/>
          </a:ln>
        </p:spPr>
        <p:txBody>
          <a:bodyPr spcFirstLastPara="1" wrap="square" lIns="0" tIns="0" rIns="0" bIns="0" anchor="t" anchorCtr="0">
            <a:noAutofit/>
          </a:bodyPr>
          <a:lstStyle/>
          <a:p>
            <a:pPr marL="457200" lvl="0" indent="-381000" algn="l" rtl="0">
              <a:lnSpc>
                <a:spcPct val="110000"/>
              </a:lnSpc>
              <a:spcBef>
                <a:spcPts val="60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Create</a:t>
            </a:r>
            <a:r>
              <a:rPr lang="tr-TR" sz="2400" dirty="0">
                <a:solidFill>
                  <a:srgbClr val="666666"/>
                </a:solidFill>
                <a:latin typeface="Calibri"/>
                <a:ea typeface="Calibri"/>
                <a:cs typeface="Calibri"/>
                <a:sym typeface="Calibri"/>
              </a:rPr>
              <a:t> a repo                       	 </a:t>
            </a:r>
            <a:r>
              <a:rPr lang="tr-TR" sz="2800" dirty="0">
                <a:solidFill>
                  <a:schemeClr val="lt1"/>
                </a:solidFill>
                <a:highlight>
                  <a:srgbClr val="434343"/>
                </a:highlight>
                <a:latin typeface="Calibri"/>
                <a:ea typeface="Calibri"/>
                <a:cs typeface="Calibri"/>
                <a:sym typeface="Calibri"/>
              </a:rPr>
              <a:t>   </a:t>
            </a:r>
            <a:r>
              <a:rPr lang="tr-TR" sz="2800" b="1" dirty="0">
                <a:solidFill>
                  <a:schemeClr val="lt1"/>
                </a:solidFill>
                <a:highlight>
                  <a:srgbClr val="434343"/>
                </a:highlight>
                <a:latin typeface="Calibri"/>
                <a:ea typeface="Calibri"/>
                <a:cs typeface="Calibri"/>
                <a:sym typeface="Calibri"/>
              </a:rPr>
              <a:t>git </a:t>
            </a:r>
            <a:r>
              <a:rPr lang="tr-TR" sz="2800" b="1" dirty="0" err="1">
                <a:solidFill>
                  <a:schemeClr val="lt1"/>
                </a:solidFill>
                <a:highlight>
                  <a:srgbClr val="434343"/>
                </a:highlight>
                <a:latin typeface="Calibri"/>
                <a:ea typeface="Calibri"/>
                <a:cs typeface="Calibri"/>
                <a:sym typeface="Calibri"/>
              </a:rPr>
              <a:t>init</a:t>
            </a:r>
            <a:r>
              <a:rPr lang="tr-TR" sz="2800" b="1" dirty="0">
                <a:solidFill>
                  <a:schemeClr val="lt1"/>
                </a:solidFill>
                <a:highlight>
                  <a:srgbClr val="434343"/>
                </a:highlight>
                <a:latin typeface="Calibri"/>
                <a:ea typeface="Calibri"/>
                <a:cs typeface="Calibri"/>
                <a:sym typeface="Calibri"/>
              </a:rPr>
              <a:t> </a:t>
            </a:r>
            <a:r>
              <a:rPr lang="tr-TR" sz="2800" b="1" dirty="0">
                <a:solidFill>
                  <a:srgbClr val="434343"/>
                </a:solidFill>
                <a:highlight>
                  <a:srgbClr val="434343"/>
                </a:highlight>
                <a:latin typeface="Calibri"/>
                <a:ea typeface="Calibri"/>
                <a:cs typeface="Calibri"/>
                <a:sym typeface="Calibri"/>
              </a:rPr>
              <a:t>t</a:t>
            </a:r>
            <a:endParaRPr sz="2800" b="1" dirty="0">
              <a:solidFill>
                <a:srgbClr val="434343"/>
              </a:solidFill>
              <a:highlight>
                <a:srgbClr val="434343"/>
              </a:highlight>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Create</a:t>
            </a:r>
            <a:r>
              <a:rPr lang="tr-TR" sz="2400" dirty="0">
                <a:solidFill>
                  <a:srgbClr val="666666"/>
                </a:solidFill>
                <a:latin typeface="Calibri"/>
                <a:ea typeface="Calibri"/>
                <a:cs typeface="Calibri"/>
                <a:sym typeface="Calibri"/>
              </a:rPr>
              <a:t> a </a:t>
            </a:r>
            <a:r>
              <a:rPr lang="tr-TR" sz="2400" dirty="0" err="1">
                <a:solidFill>
                  <a:srgbClr val="666666"/>
                </a:solidFill>
                <a:latin typeface="Calibri"/>
                <a:ea typeface="Calibri"/>
                <a:cs typeface="Calibri"/>
                <a:sym typeface="Calibri"/>
              </a:rPr>
              <a:t>new</a:t>
            </a:r>
            <a:r>
              <a:rPr lang="tr-TR" sz="2400" dirty="0">
                <a:solidFill>
                  <a:srgbClr val="666666"/>
                </a:solidFill>
                <a:latin typeface="Calibri"/>
                <a:ea typeface="Calibri"/>
                <a:cs typeface="Calibri"/>
                <a:sym typeface="Calibri"/>
              </a:rPr>
              <a:t> file/</a:t>
            </a:r>
            <a:r>
              <a:rPr lang="tr-TR" sz="2400" dirty="0" err="1">
                <a:solidFill>
                  <a:srgbClr val="666666"/>
                </a:solidFill>
                <a:latin typeface="Calibri"/>
                <a:ea typeface="Calibri"/>
                <a:cs typeface="Calibri"/>
                <a:sym typeface="Calibri"/>
              </a:rPr>
              <a:t>edit</a:t>
            </a:r>
            <a:r>
              <a:rPr lang="tr-TR" sz="2400" dirty="0">
                <a:solidFill>
                  <a:srgbClr val="666666"/>
                </a:solidFill>
                <a:latin typeface="Calibri"/>
                <a:ea typeface="Calibri"/>
                <a:cs typeface="Calibri"/>
                <a:sym typeface="Calibri"/>
              </a:rPr>
              <a:t> file </a:t>
            </a:r>
            <a:r>
              <a:rPr lang="tr-TR" sz="2400" dirty="0" err="1">
                <a:solidFill>
                  <a:srgbClr val="666666"/>
                </a:solidFill>
                <a:latin typeface="Calibri"/>
                <a:ea typeface="Calibri"/>
                <a:cs typeface="Calibri"/>
                <a:sym typeface="Calibri"/>
              </a:rPr>
              <a:t>etc</a:t>
            </a:r>
            <a:r>
              <a:rPr lang="tr-TR" sz="2400" dirty="0">
                <a:solidFill>
                  <a:srgbClr val="666666"/>
                </a:solidFill>
                <a:latin typeface="Calibri"/>
                <a:ea typeface="Calibri"/>
                <a:cs typeface="Calibri"/>
                <a:sym typeface="Calibri"/>
              </a:rPr>
              <a:t>. </a:t>
            </a:r>
            <a:endParaRPr sz="2400" dirty="0">
              <a:solidFill>
                <a:srgbClr val="666666"/>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Stage</a:t>
            </a:r>
            <a:r>
              <a:rPr lang="tr-TR" sz="2400" dirty="0">
                <a:solidFill>
                  <a:srgbClr val="666666"/>
                </a:solidFill>
                <a:latin typeface="Calibri"/>
                <a:ea typeface="Calibri"/>
                <a:cs typeface="Calibri"/>
                <a:sym typeface="Calibri"/>
              </a:rPr>
              <a:t>/</a:t>
            </a:r>
            <a:r>
              <a:rPr lang="tr-TR" sz="2400" dirty="0" err="1">
                <a:solidFill>
                  <a:srgbClr val="666666"/>
                </a:solidFill>
                <a:latin typeface="Calibri"/>
                <a:ea typeface="Calibri"/>
                <a:cs typeface="Calibri"/>
                <a:sym typeface="Calibri"/>
              </a:rPr>
              <a:t>Track</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your</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changes</a:t>
            </a:r>
            <a:r>
              <a:rPr lang="tr-TR" sz="2400" dirty="0">
                <a:solidFill>
                  <a:srgbClr val="666666"/>
                </a:solidFill>
                <a:latin typeface="Calibri"/>
                <a:ea typeface="Calibri"/>
                <a:cs typeface="Calibri"/>
                <a:sym typeface="Calibri"/>
              </a:rPr>
              <a:t>  	 </a:t>
            </a:r>
            <a:r>
              <a:rPr lang="tr-TR" sz="2800" dirty="0">
                <a:solidFill>
                  <a:schemeClr val="lt1"/>
                </a:solidFill>
                <a:highlight>
                  <a:srgbClr val="434343"/>
                </a:highlight>
                <a:latin typeface="Calibri"/>
                <a:ea typeface="Calibri"/>
                <a:cs typeface="Calibri"/>
                <a:sym typeface="Calibri"/>
              </a:rPr>
              <a:t>   </a:t>
            </a:r>
            <a:r>
              <a:rPr lang="tr-TR" sz="2800" b="1" dirty="0">
                <a:solidFill>
                  <a:schemeClr val="lt1"/>
                </a:solidFill>
                <a:highlight>
                  <a:srgbClr val="434343"/>
                </a:highlight>
                <a:latin typeface="Calibri"/>
                <a:ea typeface="Calibri"/>
                <a:cs typeface="Calibri"/>
                <a:sym typeface="Calibri"/>
              </a:rPr>
              <a:t>git </a:t>
            </a:r>
            <a:r>
              <a:rPr lang="tr-TR" sz="2800" b="1" dirty="0" err="1">
                <a:solidFill>
                  <a:schemeClr val="lt1"/>
                </a:solidFill>
                <a:highlight>
                  <a:srgbClr val="434343"/>
                </a:highlight>
                <a:latin typeface="Calibri"/>
                <a:ea typeface="Calibri"/>
                <a:cs typeface="Calibri"/>
                <a:sym typeface="Calibri"/>
              </a:rPr>
              <a:t>add</a:t>
            </a:r>
            <a:r>
              <a:rPr lang="tr-TR" sz="2800" b="1" dirty="0">
                <a:solidFill>
                  <a:schemeClr val="lt1"/>
                </a:solidFill>
                <a:highlight>
                  <a:srgbClr val="434343"/>
                </a:highlight>
                <a:latin typeface="Calibri"/>
                <a:ea typeface="Calibri"/>
                <a:cs typeface="Calibri"/>
                <a:sym typeface="Calibri"/>
              </a:rPr>
              <a:t> . </a:t>
            </a:r>
            <a:r>
              <a:rPr lang="tr-TR" sz="2800" b="1" dirty="0">
                <a:solidFill>
                  <a:srgbClr val="434343"/>
                </a:solidFill>
                <a:highlight>
                  <a:srgbClr val="434343"/>
                </a:highlight>
                <a:latin typeface="Calibri"/>
                <a:ea typeface="Calibri"/>
                <a:cs typeface="Calibri"/>
                <a:sym typeface="Calibri"/>
              </a:rPr>
              <a:t>t</a:t>
            </a:r>
            <a:endParaRPr sz="2800" b="1" dirty="0">
              <a:solidFill>
                <a:srgbClr val="434343"/>
              </a:solidFill>
              <a:highlight>
                <a:srgbClr val="434343"/>
              </a:highlight>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Commit</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changes</a:t>
            </a:r>
            <a:r>
              <a:rPr lang="tr-TR" sz="2400" dirty="0">
                <a:solidFill>
                  <a:srgbClr val="666666"/>
                </a:solidFill>
                <a:latin typeface="Calibri"/>
                <a:ea typeface="Calibri"/>
                <a:cs typeface="Calibri"/>
                <a:sym typeface="Calibri"/>
              </a:rPr>
              <a:t>		</a:t>
            </a:r>
            <a:r>
              <a:rPr lang="tr-TR" sz="2800" dirty="0">
                <a:solidFill>
                  <a:schemeClr val="lt1"/>
                </a:solidFill>
                <a:highlight>
                  <a:srgbClr val="434343"/>
                </a:highlight>
                <a:latin typeface="Calibri"/>
                <a:ea typeface="Calibri"/>
                <a:cs typeface="Calibri"/>
                <a:sym typeface="Calibri"/>
              </a:rPr>
              <a:t>  </a:t>
            </a:r>
            <a:r>
              <a:rPr lang="tr-TR" sz="2800" b="1" dirty="0">
                <a:solidFill>
                  <a:schemeClr val="lt1"/>
                </a:solidFill>
                <a:highlight>
                  <a:srgbClr val="434343"/>
                </a:highlight>
                <a:latin typeface="Calibri"/>
                <a:ea typeface="Calibri"/>
                <a:cs typeface="Calibri"/>
                <a:sym typeface="Calibri"/>
              </a:rPr>
              <a:t>git </a:t>
            </a:r>
            <a:r>
              <a:rPr lang="tr-TR" sz="2800" b="1" dirty="0" err="1">
                <a:solidFill>
                  <a:schemeClr val="lt1"/>
                </a:solidFill>
                <a:highlight>
                  <a:srgbClr val="434343"/>
                </a:highlight>
                <a:latin typeface="Calibri"/>
                <a:ea typeface="Calibri"/>
                <a:cs typeface="Calibri"/>
                <a:sym typeface="Calibri"/>
              </a:rPr>
              <a:t>commit</a:t>
            </a:r>
            <a:r>
              <a:rPr lang="tr-TR" sz="2800" b="1" dirty="0">
                <a:solidFill>
                  <a:schemeClr val="lt1"/>
                </a:solidFill>
                <a:highlight>
                  <a:srgbClr val="434343"/>
                </a:highlight>
                <a:latin typeface="Calibri"/>
                <a:ea typeface="Calibri"/>
                <a:cs typeface="Calibri"/>
                <a:sym typeface="Calibri"/>
              </a:rPr>
              <a:t> -m </a:t>
            </a:r>
            <a:r>
              <a:rPr lang="tr-TR" sz="2800" b="1" dirty="0">
                <a:solidFill>
                  <a:srgbClr val="FF9900"/>
                </a:solidFill>
                <a:highlight>
                  <a:srgbClr val="434343"/>
                </a:highlight>
                <a:latin typeface="Calibri"/>
                <a:ea typeface="Calibri"/>
                <a:cs typeface="Calibri"/>
                <a:sym typeface="Calibri"/>
              </a:rPr>
              <a:t>“</a:t>
            </a:r>
            <a:r>
              <a:rPr lang="tr-TR" sz="2800" b="1" dirty="0" err="1">
                <a:solidFill>
                  <a:srgbClr val="FF9900"/>
                </a:solidFill>
                <a:highlight>
                  <a:srgbClr val="434343"/>
                </a:highlight>
                <a:latin typeface="Calibri"/>
                <a:ea typeface="Calibri"/>
                <a:cs typeface="Calibri"/>
                <a:sym typeface="Calibri"/>
              </a:rPr>
              <a:t>message”</a:t>
            </a:r>
            <a:r>
              <a:rPr lang="tr-TR" sz="2800" b="1" dirty="0" err="1">
                <a:solidFill>
                  <a:srgbClr val="434343"/>
                </a:solidFill>
                <a:highlight>
                  <a:srgbClr val="434343"/>
                </a:highlight>
                <a:latin typeface="Calibri"/>
                <a:ea typeface="Calibri"/>
                <a:cs typeface="Calibri"/>
                <a:sym typeface="Calibri"/>
              </a:rPr>
              <a:t>t</a:t>
            </a:r>
            <a:endParaRPr sz="2800" b="1" dirty="0">
              <a:solidFill>
                <a:srgbClr val="434343"/>
              </a:solidFill>
              <a:highlight>
                <a:srgbClr val="434343"/>
              </a:highlight>
              <a:latin typeface="Calibri"/>
              <a:ea typeface="Calibri"/>
              <a:cs typeface="Calibri"/>
              <a:sym typeface="Calibri"/>
            </a:endParaRPr>
          </a:p>
          <a:p>
            <a:pPr marL="0" lvl="0" indent="0" algn="l" rtl="0">
              <a:lnSpc>
                <a:spcPct val="110000"/>
              </a:lnSpc>
              <a:spcBef>
                <a:spcPts val="600"/>
              </a:spcBef>
              <a:spcAft>
                <a:spcPts val="0"/>
              </a:spcAft>
              <a:buSzPts val="1800"/>
              <a:buNone/>
            </a:pPr>
            <a:endParaRPr sz="2800" b="1" dirty="0">
              <a:solidFill>
                <a:srgbClr val="434343"/>
              </a:solidFill>
              <a:highlight>
                <a:srgbClr val="434343"/>
              </a:highlight>
              <a:latin typeface="Calibri"/>
              <a:ea typeface="Calibri"/>
              <a:cs typeface="Calibri"/>
              <a:sym typeface="Calibri"/>
            </a:endParaRPr>
          </a:p>
          <a:p>
            <a:pPr marL="0" lvl="0" indent="0" algn="l" rtl="0">
              <a:lnSpc>
                <a:spcPct val="110000"/>
              </a:lnSpc>
              <a:spcBef>
                <a:spcPts val="600"/>
              </a:spcBef>
              <a:spcAft>
                <a:spcPts val="0"/>
              </a:spcAft>
              <a:buSzPts val="1800"/>
              <a:buNone/>
            </a:pPr>
            <a:r>
              <a:rPr lang="tr-TR" sz="3600" dirty="0">
                <a:solidFill>
                  <a:schemeClr val="lt1"/>
                </a:solidFill>
                <a:highlight>
                  <a:srgbClr val="434343"/>
                </a:highlight>
                <a:latin typeface="Calibri"/>
                <a:ea typeface="Calibri"/>
                <a:cs typeface="Calibri"/>
                <a:sym typeface="Calibri"/>
              </a:rPr>
              <a:t> </a:t>
            </a: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46"/>
          <p:cNvSpPr txBox="1">
            <a:spLocks noGrp="1"/>
          </p:cNvSpPr>
          <p:nvPr>
            <p:ph type="title"/>
          </p:nvPr>
        </p:nvSpPr>
        <p:spPr>
          <a:xfrm>
            <a:off x="457200" y="192650"/>
            <a:ext cx="81732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b="1">
                <a:solidFill>
                  <a:srgbClr val="429ED4"/>
                </a:solidFill>
                <a:latin typeface="Calibri"/>
                <a:ea typeface="Calibri"/>
                <a:cs typeface="Calibri"/>
                <a:sym typeface="Calibri"/>
              </a:rPr>
              <a:t>Task-1</a:t>
            </a:r>
            <a:endParaRPr b="1">
              <a:solidFill>
                <a:srgbClr val="429ED4"/>
              </a:solidFill>
              <a:latin typeface="Calibri"/>
              <a:ea typeface="Calibri"/>
              <a:cs typeface="Calibri"/>
              <a:sym typeface="Calibri"/>
            </a:endParaRPr>
          </a:p>
        </p:txBody>
      </p:sp>
      <p:sp>
        <p:nvSpPr>
          <p:cNvPr id="814" name="Google Shape;814;p46"/>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39</a:t>
            </a:fld>
            <a:endParaRPr/>
          </a:p>
        </p:txBody>
      </p:sp>
      <p:sp>
        <p:nvSpPr>
          <p:cNvPr id="815" name="Google Shape;815;p46"/>
          <p:cNvSpPr txBox="1">
            <a:spLocks noGrp="1"/>
          </p:cNvSpPr>
          <p:nvPr>
            <p:ph type="body" idx="1"/>
          </p:nvPr>
        </p:nvSpPr>
        <p:spPr>
          <a:xfrm>
            <a:off x="596000" y="1316250"/>
            <a:ext cx="8262000" cy="2511000"/>
          </a:xfrm>
          <a:prstGeom prst="rect">
            <a:avLst/>
          </a:prstGeom>
          <a:noFill/>
          <a:ln>
            <a:noFill/>
          </a:ln>
        </p:spPr>
        <p:txBody>
          <a:bodyPr spcFirstLastPara="1" wrap="square" lIns="0" tIns="0" rIns="0" bIns="0" anchor="t" anchorCtr="0">
            <a:noAutofit/>
          </a:bodyPr>
          <a:lstStyle/>
          <a:p>
            <a:pPr marL="457200" lvl="0" indent="-381000" algn="l" rtl="0">
              <a:lnSpc>
                <a:spcPct val="110000"/>
              </a:lnSpc>
              <a:spcBef>
                <a:spcPts val="60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Create</a:t>
            </a:r>
            <a:r>
              <a:rPr lang="tr-TR" sz="2400" dirty="0">
                <a:solidFill>
                  <a:srgbClr val="666666"/>
                </a:solidFill>
                <a:latin typeface="Calibri"/>
                <a:ea typeface="Calibri"/>
                <a:cs typeface="Calibri"/>
                <a:sym typeface="Calibri"/>
              </a:rPr>
              <a:t> a </a:t>
            </a:r>
            <a:r>
              <a:rPr lang="tr-TR" sz="2400" dirty="0" err="1">
                <a:solidFill>
                  <a:srgbClr val="666666"/>
                </a:solidFill>
                <a:latin typeface="Calibri"/>
                <a:ea typeface="Calibri"/>
                <a:cs typeface="Calibri"/>
                <a:sym typeface="Calibri"/>
              </a:rPr>
              <a:t>new</a:t>
            </a:r>
            <a:r>
              <a:rPr lang="tr-TR" sz="2400" dirty="0">
                <a:solidFill>
                  <a:srgbClr val="666666"/>
                </a:solidFill>
                <a:latin typeface="Calibri"/>
                <a:ea typeface="Calibri"/>
                <a:cs typeface="Calibri"/>
                <a:sym typeface="Calibri"/>
              </a:rPr>
              <a:t> repo </a:t>
            </a:r>
            <a:r>
              <a:rPr lang="tr-TR" sz="2400" dirty="0" err="1">
                <a:solidFill>
                  <a:srgbClr val="666666"/>
                </a:solidFill>
                <a:latin typeface="Calibri"/>
                <a:ea typeface="Calibri"/>
                <a:cs typeface="Calibri"/>
                <a:sym typeface="Calibri"/>
              </a:rPr>
              <a:t>under</a:t>
            </a:r>
            <a:r>
              <a:rPr lang="tr-TR" sz="2400" dirty="0">
                <a:solidFill>
                  <a:srgbClr val="666666"/>
                </a:solidFill>
                <a:latin typeface="Calibri"/>
                <a:ea typeface="Calibri"/>
                <a:cs typeface="Calibri"/>
                <a:sym typeface="Calibri"/>
              </a:rPr>
              <a:t> </a:t>
            </a:r>
            <a:r>
              <a:rPr lang="tr-TR" sz="2400" b="1" dirty="0">
                <a:solidFill>
                  <a:srgbClr val="FF9900"/>
                </a:solidFill>
                <a:latin typeface="Calibri"/>
                <a:ea typeface="Calibri"/>
                <a:cs typeface="Calibri"/>
                <a:sym typeface="Calibri"/>
              </a:rPr>
              <a:t>project-3</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folder</a:t>
            </a:r>
            <a:endParaRPr sz="2800" b="1" dirty="0">
              <a:solidFill>
                <a:srgbClr val="434343"/>
              </a:solidFill>
              <a:highlight>
                <a:srgbClr val="434343"/>
              </a:highlight>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Create</a:t>
            </a:r>
            <a:r>
              <a:rPr lang="tr-TR" sz="2400" dirty="0">
                <a:solidFill>
                  <a:srgbClr val="666666"/>
                </a:solidFill>
                <a:latin typeface="Calibri"/>
                <a:ea typeface="Calibri"/>
                <a:cs typeface="Calibri"/>
                <a:sym typeface="Calibri"/>
              </a:rPr>
              <a:t> a file </a:t>
            </a:r>
            <a:r>
              <a:rPr lang="tr-TR" sz="2400" dirty="0" err="1">
                <a:solidFill>
                  <a:srgbClr val="666666"/>
                </a:solidFill>
                <a:latin typeface="Calibri"/>
                <a:ea typeface="Calibri"/>
                <a:cs typeface="Calibri"/>
                <a:sym typeface="Calibri"/>
              </a:rPr>
              <a:t>named</a:t>
            </a:r>
            <a:r>
              <a:rPr lang="tr-TR" sz="2400" dirty="0">
                <a:solidFill>
                  <a:srgbClr val="666666"/>
                </a:solidFill>
                <a:latin typeface="Calibri"/>
                <a:ea typeface="Calibri"/>
                <a:cs typeface="Calibri"/>
                <a:sym typeface="Calibri"/>
              </a:rPr>
              <a:t> </a:t>
            </a:r>
            <a:r>
              <a:rPr lang="tr-TR" sz="2400" b="1" dirty="0">
                <a:solidFill>
                  <a:srgbClr val="FF9900"/>
                </a:solidFill>
                <a:latin typeface="Calibri"/>
                <a:ea typeface="Calibri"/>
                <a:cs typeface="Calibri"/>
                <a:sym typeface="Calibri"/>
              </a:rPr>
              <a:t>file1.txt</a:t>
            </a:r>
            <a:endParaRPr sz="2400" b="1" dirty="0">
              <a:solidFill>
                <a:srgbClr val="FF9900"/>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Change</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the</a:t>
            </a:r>
            <a:r>
              <a:rPr lang="tr-TR" sz="2400" dirty="0">
                <a:solidFill>
                  <a:srgbClr val="666666"/>
                </a:solidFill>
                <a:latin typeface="Calibri"/>
                <a:ea typeface="Calibri"/>
                <a:cs typeface="Calibri"/>
                <a:sym typeface="Calibri"/>
              </a:rPr>
              <a:t> file</a:t>
            </a:r>
            <a:endParaRPr sz="2400" dirty="0">
              <a:solidFill>
                <a:srgbClr val="666666"/>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Stage</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the</a:t>
            </a:r>
            <a:r>
              <a:rPr lang="tr-TR" sz="2400" dirty="0">
                <a:solidFill>
                  <a:srgbClr val="666666"/>
                </a:solidFill>
                <a:latin typeface="Calibri"/>
                <a:ea typeface="Calibri"/>
                <a:cs typeface="Calibri"/>
                <a:sym typeface="Calibri"/>
              </a:rPr>
              <a:t> file</a:t>
            </a:r>
            <a:endParaRPr sz="2400" dirty="0">
              <a:solidFill>
                <a:srgbClr val="666666"/>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Commit</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the</a:t>
            </a:r>
            <a:r>
              <a:rPr lang="tr-TR" sz="2400" dirty="0">
                <a:solidFill>
                  <a:srgbClr val="666666"/>
                </a:solidFill>
                <a:latin typeface="Calibri"/>
                <a:ea typeface="Calibri"/>
                <a:cs typeface="Calibri"/>
                <a:sym typeface="Calibri"/>
              </a:rPr>
              <a:t> file </a:t>
            </a:r>
            <a:r>
              <a:rPr lang="tr-TR" sz="2400" dirty="0" err="1">
                <a:solidFill>
                  <a:srgbClr val="666666"/>
                </a:solidFill>
                <a:latin typeface="Calibri"/>
                <a:ea typeface="Calibri"/>
                <a:cs typeface="Calibri"/>
                <a:sym typeface="Calibri"/>
              </a:rPr>
              <a:t>to</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your</a:t>
            </a:r>
            <a:r>
              <a:rPr lang="tr-TR" sz="2400" dirty="0">
                <a:solidFill>
                  <a:srgbClr val="666666"/>
                </a:solidFill>
                <a:latin typeface="Calibri"/>
                <a:ea typeface="Calibri"/>
                <a:cs typeface="Calibri"/>
                <a:sym typeface="Calibri"/>
              </a:rPr>
              <a:t> repo</a:t>
            </a:r>
            <a:endParaRPr sz="2400" dirty="0">
              <a:solidFill>
                <a:srgbClr val="666666"/>
              </a:solidFill>
              <a:latin typeface="Calibri"/>
              <a:ea typeface="Calibri"/>
              <a:cs typeface="Calibri"/>
              <a:sym typeface="Calibri"/>
            </a:endParaRPr>
          </a:p>
          <a:p>
            <a:pPr marL="0" lvl="0" indent="0" algn="l" rtl="0">
              <a:lnSpc>
                <a:spcPct val="110000"/>
              </a:lnSpc>
              <a:spcBef>
                <a:spcPts val="600"/>
              </a:spcBef>
              <a:spcAft>
                <a:spcPts val="0"/>
              </a:spcAft>
              <a:buSzPts val="1800"/>
              <a:buNone/>
            </a:pPr>
            <a:r>
              <a:rPr lang="tr-TR" sz="3600" dirty="0">
                <a:solidFill>
                  <a:schemeClr val="lt1"/>
                </a:solidFill>
                <a:highlight>
                  <a:srgbClr val="434343"/>
                </a:highlight>
                <a:latin typeface="Calibri"/>
                <a:ea typeface="Calibri"/>
                <a:cs typeface="Calibri"/>
                <a:sym typeface="Calibri"/>
              </a:rPr>
              <a:t> </a:t>
            </a: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p:txBody>
      </p:sp>
      <p:pic>
        <p:nvPicPr>
          <p:cNvPr id="816" name="Google Shape;816;p46">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817" name="Google Shape;817;p46">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1"/>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a:t>
            </a:fld>
            <a:endParaRPr/>
          </a:p>
        </p:txBody>
      </p:sp>
      <p:sp>
        <p:nvSpPr>
          <p:cNvPr id="359" name="Google Shape;359;p11"/>
          <p:cNvSpPr txBox="1">
            <a:spLocks noGrp="1"/>
          </p:cNvSpPr>
          <p:nvPr>
            <p:ph type="ctrTitle" idx="4294967295"/>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tr-TR" sz="4800" b="0" i="0" u="none" strike="noStrike" cap="none">
                <a:solidFill>
                  <a:srgbClr val="741B47"/>
                </a:solidFill>
                <a:latin typeface="Raleway Medium"/>
                <a:ea typeface="Raleway Medium"/>
                <a:cs typeface="Raleway Medium"/>
                <a:sym typeface="Raleway Medium"/>
              </a:rPr>
              <a:t>Table of Contents</a:t>
            </a:r>
            <a:endParaRPr sz="4800" b="0" i="0" u="none" strike="noStrike" cap="none">
              <a:solidFill>
                <a:srgbClr val="741B47"/>
              </a:solidFill>
              <a:latin typeface="Raleway Medium"/>
              <a:ea typeface="Raleway Medium"/>
              <a:cs typeface="Raleway Medium"/>
              <a:sym typeface="Raleway Medium"/>
            </a:endParaRPr>
          </a:p>
        </p:txBody>
      </p:sp>
      <p:sp>
        <p:nvSpPr>
          <p:cNvPr id="360" name="Google Shape;360;p11"/>
          <p:cNvSpPr txBox="1">
            <a:spLocks noGrp="1"/>
          </p:cNvSpPr>
          <p:nvPr>
            <p:ph type="subTitle" idx="4294967295"/>
          </p:nvPr>
        </p:nvSpPr>
        <p:spPr>
          <a:xfrm>
            <a:off x="837200" y="722275"/>
            <a:ext cx="7842300" cy="4025400"/>
          </a:xfrm>
          <a:prstGeom prst="rect">
            <a:avLst/>
          </a:prstGeom>
          <a:noFill/>
          <a:ln>
            <a:noFill/>
          </a:ln>
        </p:spPr>
        <p:txBody>
          <a:bodyPr spcFirstLastPara="1" wrap="square" lIns="0" tIns="0" rIns="0" bIns="0" anchor="t" anchorCtr="0">
            <a:noAutofit/>
          </a:bodyPr>
          <a:lstStyle/>
          <a:p>
            <a:pPr marL="457200" marR="0" lvl="0" indent="-457200" algn="l" rtl="0">
              <a:lnSpc>
                <a:spcPct val="110000"/>
              </a:lnSpc>
              <a:spcBef>
                <a:spcPts val="600"/>
              </a:spcBef>
              <a:spcAft>
                <a:spcPts val="0"/>
              </a:spcAft>
              <a:buClr>
                <a:srgbClr val="A64D79"/>
              </a:buClr>
              <a:buSzPts val="3600"/>
              <a:buFont typeface="Raleway"/>
              <a:buChar char="▶"/>
            </a:pPr>
            <a:r>
              <a:rPr lang="tr-TR" sz="3600" b="0" i="0" u="none" strike="noStrike" cap="none">
                <a:solidFill>
                  <a:schemeClr val="dk1"/>
                </a:solidFill>
                <a:latin typeface="Raleway"/>
                <a:ea typeface="Raleway"/>
                <a:cs typeface="Raleway"/>
                <a:sym typeface="Raleway"/>
              </a:rPr>
              <a:t>What is version control?</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A64D79"/>
              </a:buClr>
              <a:buSzPts val="3600"/>
              <a:buFont typeface="Raleway"/>
              <a:buChar char="▶"/>
            </a:pPr>
            <a:r>
              <a:rPr lang="tr-TR" sz="3600" b="0" i="0" u="none" strike="noStrike" cap="none">
                <a:solidFill>
                  <a:schemeClr val="dk1"/>
                </a:solidFill>
                <a:latin typeface="Raleway"/>
                <a:ea typeface="Raleway"/>
                <a:cs typeface="Raleway"/>
                <a:sym typeface="Raleway"/>
              </a:rPr>
              <a:t>What is Git?</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A64D79"/>
              </a:buClr>
              <a:buSzPts val="3600"/>
              <a:buFont typeface="Raleway"/>
              <a:buChar char="▶"/>
            </a:pPr>
            <a:r>
              <a:rPr lang="tr-TR" sz="3600" b="0" i="0" u="none" strike="noStrike" cap="none">
                <a:solidFill>
                  <a:schemeClr val="dk1"/>
                </a:solidFill>
                <a:latin typeface="Raleway"/>
                <a:ea typeface="Raleway"/>
                <a:cs typeface="Raleway"/>
                <a:sym typeface="Raleway"/>
              </a:rPr>
              <a:t>How to create a Git repository?</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A64D79"/>
              </a:buClr>
              <a:buSzPts val="3600"/>
              <a:buFont typeface="Raleway"/>
              <a:buChar char="▶"/>
            </a:pPr>
            <a:r>
              <a:rPr lang="tr-TR" sz="3600" b="0" i="0" u="none" strike="noStrike" cap="none">
                <a:solidFill>
                  <a:schemeClr val="dk1"/>
                </a:solidFill>
                <a:latin typeface="Raleway"/>
                <a:ea typeface="Raleway"/>
                <a:cs typeface="Raleway"/>
                <a:sym typeface="Raleway"/>
              </a:rPr>
              <a:t>Basic Git commands</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FF0000"/>
              </a:buClr>
              <a:buSzPts val="3600"/>
              <a:buFont typeface="Raleway"/>
              <a:buChar char="▶"/>
            </a:pPr>
            <a:r>
              <a:rPr lang="tr-TR" sz="3600" b="0" i="0" u="none" strike="noStrike" cap="none">
                <a:solidFill>
                  <a:srgbClr val="FF0000"/>
                </a:solidFill>
                <a:latin typeface="Raleway"/>
                <a:ea typeface="Raleway"/>
                <a:cs typeface="Raleway"/>
                <a:sym typeface="Raleway"/>
              </a:rPr>
              <a:t>Git workflow</a:t>
            </a:r>
            <a:endParaRPr sz="3600" b="0" i="0" u="none" strike="noStrike" cap="none">
              <a:solidFill>
                <a:srgbClr val="FF0000"/>
              </a:solidFill>
              <a:latin typeface="Raleway"/>
              <a:ea typeface="Raleway"/>
              <a:cs typeface="Raleway"/>
              <a:sym typeface="Raleway"/>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47"/>
          <p:cNvSpPr txBox="1">
            <a:spLocks noGrp="1"/>
          </p:cNvSpPr>
          <p:nvPr>
            <p:ph type="title"/>
          </p:nvPr>
        </p:nvSpPr>
        <p:spPr>
          <a:xfrm>
            <a:off x="457200" y="192650"/>
            <a:ext cx="81732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b="1">
                <a:solidFill>
                  <a:srgbClr val="429ED4"/>
                </a:solidFill>
                <a:latin typeface="Calibri"/>
                <a:ea typeface="Calibri"/>
                <a:cs typeface="Calibri"/>
                <a:sym typeface="Calibri"/>
              </a:rPr>
              <a:t>Task-1 Solution</a:t>
            </a:r>
            <a:endParaRPr b="1">
              <a:solidFill>
                <a:srgbClr val="429ED4"/>
              </a:solidFill>
              <a:latin typeface="Calibri"/>
              <a:ea typeface="Calibri"/>
              <a:cs typeface="Calibri"/>
              <a:sym typeface="Calibri"/>
            </a:endParaRPr>
          </a:p>
        </p:txBody>
      </p:sp>
      <p:sp>
        <p:nvSpPr>
          <p:cNvPr id="823" name="Google Shape;823;p47"/>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40</a:t>
            </a:fld>
            <a:endParaRPr/>
          </a:p>
        </p:txBody>
      </p:sp>
      <p:sp>
        <p:nvSpPr>
          <p:cNvPr id="824" name="Google Shape;824;p47"/>
          <p:cNvSpPr txBox="1">
            <a:spLocks noGrp="1"/>
          </p:cNvSpPr>
          <p:nvPr>
            <p:ph type="body" idx="1"/>
          </p:nvPr>
        </p:nvSpPr>
        <p:spPr>
          <a:xfrm>
            <a:off x="441000" y="1431300"/>
            <a:ext cx="8361600" cy="2511000"/>
          </a:xfrm>
          <a:prstGeom prst="rect">
            <a:avLst/>
          </a:prstGeom>
          <a:noFill/>
          <a:ln>
            <a:noFill/>
          </a:ln>
        </p:spPr>
        <p:txBody>
          <a:bodyPr spcFirstLastPara="1" wrap="square" lIns="0" tIns="0" rIns="0" bIns="0" anchor="t" anchorCtr="0">
            <a:noAutofit/>
          </a:bodyPr>
          <a:lstStyle/>
          <a:p>
            <a:pPr marL="457200" lvl="0" indent="-381000" algn="l" rtl="0">
              <a:lnSpc>
                <a:spcPct val="110000"/>
              </a:lnSpc>
              <a:spcBef>
                <a:spcPts val="60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Create</a:t>
            </a:r>
            <a:r>
              <a:rPr lang="tr-TR" sz="2400" dirty="0">
                <a:solidFill>
                  <a:srgbClr val="666666"/>
                </a:solidFill>
                <a:latin typeface="Calibri"/>
                <a:ea typeface="Calibri"/>
                <a:cs typeface="Calibri"/>
                <a:sym typeface="Calibri"/>
              </a:rPr>
              <a:t> a </a:t>
            </a:r>
            <a:r>
              <a:rPr lang="tr-TR" sz="2400" dirty="0" err="1">
                <a:solidFill>
                  <a:srgbClr val="666666"/>
                </a:solidFill>
                <a:latin typeface="Calibri"/>
                <a:ea typeface="Calibri"/>
                <a:cs typeface="Calibri"/>
                <a:sym typeface="Calibri"/>
              </a:rPr>
              <a:t>new</a:t>
            </a:r>
            <a:r>
              <a:rPr lang="tr-TR" sz="2400" dirty="0">
                <a:solidFill>
                  <a:srgbClr val="666666"/>
                </a:solidFill>
                <a:latin typeface="Calibri"/>
                <a:ea typeface="Calibri"/>
                <a:cs typeface="Calibri"/>
                <a:sym typeface="Calibri"/>
              </a:rPr>
              <a:t> repo </a:t>
            </a:r>
            <a:r>
              <a:rPr lang="tr-TR" sz="2400" dirty="0" err="1">
                <a:solidFill>
                  <a:srgbClr val="666666"/>
                </a:solidFill>
                <a:latin typeface="Calibri"/>
                <a:ea typeface="Calibri"/>
                <a:cs typeface="Calibri"/>
                <a:sym typeface="Calibri"/>
              </a:rPr>
              <a:t>under</a:t>
            </a:r>
            <a:r>
              <a:rPr lang="tr-TR" sz="2400" dirty="0">
                <a:solidFill>
                  <a:srgbClr val="666666"/>
                </a:solidFill>
                <a:latin typeface="Calibri"/>
                <a:ea typeface="Calibri"/>
                <a:cs typeface="Calibri"/>
                <a:sym typeface="Calibri"/>
              </a:rPr>
              <a:t> </a:t>
            </a:r>
            <a:r>
              <a:rPr lang="tr-TR" sz="2400" b="1" dirty="0">
                <a:solidFill>
                  <a:srgbClr val="FF9900"/>
                </a:solidFill>
                <a:latin typeface="Calibri"/>
                <a:ea typeface="Calibri"/>
                <a:cs typeface="Calibri"/>
                <a:sym typeface="Calibri"/>
              </a:rPr>
              <a:t>project-3</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folder</a:t>
            </a:r>
            <a:r>
              <a:rPr lang="tr-TR" sz="2400" dirty="0">
                <a:solidFill>
                  <a:srgbClr val="666666"/>
                </a:solidFill>
                <a:latin typeface="Calibri"/>
                <a:ea typeface="Calibri"/>
                <a:cs typeface="Calibri"/>
                <a:sym typeface="Calibri"/>
              </a:rPr>
              <a:t> </a:t>
            </a:r>
            <a:r>
              <a:rPr lang="tr-TR" sz="2800" dirty="0">
                <a:solidFill>
                  <a:schemeClr val="lt1"/>
                </a:solidFill>
                <a:highlight>
                  <a:srgbClr val="434343"/>
                </a:highlight>
                <a:latin typeface="Calibri"/>
                <a:ea typeface="Calibri"/>
                <a:cs typeface="Calibri"/>
                <a:sym typeface="Calibri"/>
              </a:rPr>
              <a:t>   </a:t>
            </a:r>
            <a:r>
              <a:rPr lang="tr-TR" sz="2800" b="1" dirty="0">
                <a:solidFill>
                  <a:schemeClr val="lt1"/>
                </a:solidFill>
                <a:highlight>
                  <a:srgbClr val="434343"/>
                </a:highlight>
                <a:latin typeface="Calibri"/>
                <a:ea typeface="Calibri"/>
                <a:cs typeface="Calibri"/>
                <a:sym typeface="Calibri"/>
              </a:rPr>
              <a:t>git </a:t>
            </a:r>
            <a:r>
              <a:rPr lang="tr-TR" sz="2800" b="1" dirty="0" err="1">
                <a:solidFill>
                  <a:schemeClr val="lt1"/>
                </a:solidFill>
                <a:highlight>
                  <a:srgbClr val="434343"/>
                </a:highlight>
                <a:latin typeface="Calibri"/>
                <a:ea typeface="Calibri"/>
                <a:cs typeface="Calibri"/>
                <a:sym typeface="Calibri"/>
              </a:rPr>
              <a:t>init</a:t>
            </a:r>
            <a:r>
              <a:rPr lang="tr-TR" sz="2800" b="1" dirty="0">
                <a:solidFill>
                  <a:schemeClr val="lt1"/>
                </a:solidFill>
                <a:highlight>
                  <a:srgbClr val="434343"/>
                </a:highlight>
                <a:latin typeface="Calibri"/>
                <a:ea typeface="Calibri"/>
                <a:cs typeface="Calibri"/>
                <a:sym typeface="Calibri"/>
              </a:rPr>
              <a:t> </a:t>
            </a:r>
            <a:r>
              <a:rPr lang="tr-TR" sz="2800" b="1" dirty="0">
                <a:solidFill>
                  <a:srgbClr val="434343"/>
                </a:solidFill>
                <a:highlight>
                  <a:srgbClr val="434343"/>
                </a:highlight>
                <a:latin typeface="Calibri"/>
                <a:ea typeface="Calibri"/>
                <a:cs typeface="Calibri"/>
                <a:sym typeface="Calibri"/>
              </a:rPr>
              <a:t>t</a:t>
            </a:r>
            <a:endParaRPr sz="2800" dirty="0">
              <a:solidFill>
                <a:srgbClr val="666666"/>
              </a:solidFill>
              <a:highlight>
                <a:srgbClr val="434343"/>
              </a:highlight>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Create</a:t>
            </a:r>
            <a:r>
              <a:rPr lang="tr-TR" sz="2400" dirty="0">
                <a:solidFill>
                  <a:srgbClr val="666666"/>
                </a:solidFill>
                <a:latin typeface="Calibri"/>
                <a:ea typeface="Calibri"/>
                <a:cs typeface="Calibri"/>
                <a:sym typeface="Calibri"/>
              </a:rPr>
              <a:t> a file </a:t>
            </a:r>
            <a:r>
              <a:rPr lang="tr-TR" sz="2400" dirty="0" err="1">
                <a:solidFill>
                  <a:srgbClr val="666666"/>
                </a:solidFill>
                <a:latin typeface="Calibri"/>
                <a:ea typeface="Calibri"/>
                <a:cs typeface="Calibri"/>
                <a:sym typeface="Calibri"/>
              </a:rPr>
              <a:t>named</a:t>
            </a:r>
            <a:r>
              <a:rPr lang="tr-TR" sz="2400" dirty="0">
                <a:solidFill>
                  <a:srgbClr val="666666"/>
                </a:solidFill>
                <a:latin typeface="Calibri"/>
                <a:ea typeface="Calibri"/>
                <a:cs typeface="Calibri"/>
                <a:sym typeface="Calibri"/>
              </a:rPr>
              <a:t> </a:t>
            </a:r>
            <a:r>
              <a:rPr lang="tr-TR" sz="2400" b="1" dirty="0">
                <a:solidFill>
                  <a:srgbClr val="FF9900"/>
                </a:solidFill>
                <a:latin typeface="Calibri"/>
                <a:ea typeface="Calibri"/>
                <a:cs typeface="Calibri"/>
                <a:sym typeface="Calibri"/>
              </a:rPr>
              <a:t>file1.txt	 </a:t>
            </a:r>
            <a:r>
              <a:rPr lang="tr-TR" sz="2800" dirty="0">
                <a:solidFill>
                  <a:schemeClr val="lt1"/>
                </a:solidFill>
                <a:highlight>
                  <a:srgbClr val="434343"/>
                </a:highlight>
                <a:latin typeface="Calibri"/>
                <a:ea typeface="Calibri"/>
                <a:cs typeface="Calibri"/>
                <a:sym typeface="Calibri"/>
              </a:rPr>
              <a:t>   </a:t>
            </a:r>
            <a:r>
              <a:rPr lang="tr-TR" sz="2800" b="1" dirty="0" err="1">
                <a:solidFill>
                  <a:schemeClr val="lt1"/>
                </a:solidFill>
                <a:highlight>
                  <a:srgbClr val="434343"/>
                </a:highlight>
                <a:latin typeface="Calibri"/>
                <a:ea typeface="Calibri"/>
                <a:cs typeface="Calibri"/>
                <a:sym typeface="Calibri"/>
              </a:rPr>
              <a:t>touch</a:t>
            </a:r>
            <a:r>
              <a:rPr lang="tr-TR" sz="2800" b="1" dirty="0">
                <a:solidFill>
                  <a:schemeClr val="lt1"/>
                </a:solidFill>
                <a:highlight>
                  <a:srgbClr val="434343"/>
                </a:highlight>
                <a:latin typeface="Calibri"/>
                <a:ea typeface="Calibri"/>
                <a:cs typeface="Calibri"/>
                <a:sym typeface="Calibri"/>
              </a:rPr>
              <a:t> </a:t>
            </a:r>
            <a:r>
              <a:rPr lang="tr-TR" sz="2800" b="1" dirty="0">
                <a:solidFill>
                  <a:srgbClr val="FF9900"/>
                </a:solidFill>
                <a:highlight>
                  <a:srgbClr val="434343"/>
                </a:highlight>
                <a:latin typeface="Calibri"/>
                <a:ea typeface="Calibri"/>
                <a:cs typeface="Calibri"/>
                <a:sym typeface="Calibri"/>
              </a:rPr>
              <a:t>file1.txt</a:t>
            </a:r>
            <a:r>
              <a:rPr lang="tr-TR" sz="2800" b="1" dirty="0">
                <a:solidFill>
                  <a:schemeClr val="lt1"/>
                </a:solidFill>
                <a:highlight>
                  <a:srgbClr val="434343"/>
                </a:highlight>
                <a:latin typeface="Calibri"/>
                <a:ea typeface="Calibri"/>
                <a:cs typeface="Calibri"/>
                <a:sym typeface="Calibri"/>
              </a:rPr>
              <a:t> </a:t>
            </a:r>
            <a:r>
              <a:rPr lang="tr-TR" sz="2800" b="1" dirty="0">
                <a:solidFill>
                  <a:srgbClr val="434343"/>
                </a:solidFill>
                <a:highlight>
                  <a:srgbClr val="434343"/>
                </a:highlight>
                <a:latin typeface="Calibri"/>
                <a:ea typeface="Calibri"/>
                <a:cs typeface="Calibri"/>
                <a:sym typeface="Calibri"/>
              </a:rPr>
              <a:t>t</a:t>
            </a:r>
            <a:endParaRPr sz="2400" b="1" dirty="0">
              <a:solidFill>
                <a:srgbClr val="FF9900"/>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Change</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the</a:t>
            </a:r>
            <a:r>
              <a:rPr lang="tr-TR" sz="2400" dirty="0">
                <a:solidFill>
                  <a:srgbClr val="666666"/>
                </a:solidFill>
                <a:latin typeface="Calibri"/>
                <a:ea typeface="Calibri"/>
                <a:cs typeface="Calibri"/>
                <a:sym typeface="Calibri"/>
              </a:rPr>
              <a:t> file			 </a:t>
            </a:r>
            <a:r>
              <a:rPr lang="tr-TR" sz="2800" dirty="0">
                <a:solidFill>
                  <a:schemeClr val="lt1"/>
                </a:solidFill>
                <a:highlight>
                  <a:srgbClr val="434343"/>
                </a:highlight>
                <a:latin typeface="Calibri"/>
                <a:ea typeface="Calibri"/>
                <a:cs typeface="Calibri"/>
                <a:sym typeface="Calibri"/>
              </a:rPr>
              <a:t>   </a:t>
            </a:r>
            <a:r>
              <a:rPr lang="tr-TR" sz="2800" b="1" dirty="0">
                <a:solidFill>
                  <a:schemeClr val="lt1"/>
                </a:solidFill>
                <a:highlight>
                  <a:srgbClr val="434343"/>
                </a:highlight>
                <a:latin typeface="Calibri"/>
                <a:ea typeface="Calibri"/>
                <a:cs typeface="Calibri"/>
                <a:sym typeface="Calibri"/>
              </a:rPr>
              <a:t>vim </a:t>
            </a:r>
            <a:r>
              <a:rPr lang="tr-TR" sz="2800" b="1" dirty="0">
                <a:solidFill>
                  <a:srgbClr val="FF9900"/>
                </a:solidFill>
                <a:highlight>
                  <a:srgbClr val="434343"/>
                </a:highlight>
                <a:latin typeface="Calibri"/>
                <a:ea typeface="Calibri"/>
                <a:cs typeface="Calibri"/>
                <a:sym typeface="Calibri"/>
              </a:rPr>
              <a:t>file1.txt</a:t>
            </a:r>
            <a:r>
              <a:rPr lang="tr-TR" sz="2800" b="1" dirty="0">
                <a:solidFill>
                  <a:schemeClr val="lt1"/>
                </a:solidFill>
                <a:highlight>
                  <a:srgbClr val="434343"/>
                </a:highlight>
                <a:latin typeface="Calibri"/>
                <a:ea typeface="Calibri"/>
                <a:cs typeface="Calibri"/>
                <a:sym typeface="Calibri"/>
              </a:rPr>
              <a:t> </a:t>
            </a:r>
            <a:r>
              <a:rPr lang="tr-TR" sz="2800" b="1" dirty="0">
                <a:solidFill>
                  <a:srgbClr val="434343"/>
                </a:solidFill>
                <a:highlight>
                  <a:srgbClr val="434343"/>
                </a:highlight>
                <a:latin typeface="Calibri"/>
                <a:ea typeface="Calibri"/>
                <a:cs typeface="Calibri"/>
                <a:sym typeface="Calibri"/>
              </a:rPr>
              <a:t>t</a:t>
            </a:r>
            <a:endParaRPr sz="2400" b="1" dirty="0">
              <a:solidFill>
                <a:srgbClr val="FF9900"/>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Stage</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the</a:t>
            </a:r>
            <a:r>
              <a:rPr lang="tr-TR" sz="2400" dirty="0">
                <a:solidFill>
                  <a:srgbClr val="666666"/>
                </a:solidFill>
                <a:latin typeface="Calibri"/>
                <a:ea typeface="Calibri"/>
                <a:cs typeface="Calibri"/>
                <a:sym typeface="Calibri"/>
              </a:rPr>
              <a:t> file				 </a:t>
            </a:r>
            <a:r>
              <a:rPr lang="tr-TR" sz="2800" dirty="0">
                <a:solidFill>
                  <a:schemeClr val="lt1"/>
                </a:solidFill>
                <a:highlight>
                  <a:srgbClr val="434343"/>
                </a:highlight>
                <a:latin typeface="Calibri"/>
                <a:ea typeface="Calibri"/>
                <a:cs typeface="Calibri"/>
                <a:sym typeface="Calibri"/>
              </a:rPr>
              <a:t>   </a:t>
            </a:r>
            <a:r>
              <a:rPr lang="tr-TR" sz="2800" b="1" dirty="0">
                <a:solidFill>
                  <a:schemeClr val="lt1"/>
                </a:solidFill>
                <a:highlight>
                  <a:srgbClr val="434343"/>
                </a:highlight>
                <a:latin typeface="Calibri"/>
                <a:ea typeface="Calibri"/>
                <a:cs typeface="Calibri"/>
                <a:sym typeface="Calibri"/>
              </a:rPr>
              <a:t>git </a:t>
            </a:r>
            <a:r>
              <a:rPr lang="tr-TR" sz="2800" b="1" dirty="0" err="1">
                <a:solidFill>
                  <a:schemeClr val="lt1"/>
                </a:solidFill>
                <a:highlight>
                  <a:srgbClr val="434343"/>
                </a:highlight>
                <a:latin typeface="Calibri"/>
                <a:ea typeface="Calibri"/>
                <a:cs typeface="Calibri"/>
                <a:sym typeface="Calibri"/>
              </a:rPr>
              <a:t>add</a:t>
            </a:r>
            <a:r>
              <a:rPr lang="tr-TR" sz="2800" b="1" dirty="0">
                <a:solidFill>
                  <a:schemeClr val="lt1"/>
                </a:solidFill>
                <a:highlight>
                  <a:srgbClr val="434343"/>
                </a:highlight>
                <a:latin typeface="Calibri"/>
                <a:ea typeface="Calibri"/>
                <a:cs typeface="Calibri"/>
                <a:sym typeface="Calibri"/>
              </a:rPr>
              <a:t> </a:t>
            </a:r>
            <a:r>
              <a:rPr lang="tr-TR" sz="2800" b="1" dirty="0">
                <a:solidFill>
                  <a:srgbClr val="FFFFFF"/>
                </a:solidFill>
                <a:highlight>
                  <a:srgbClr val="434343"/>
                </a:highlight>
                <a:latin typeface="Calibri"/>
                <a:ea typeface="Calibri"/>
                <a:cs typeface="Calibri"/>
                <a:sym typeface="Calibri"/>
              </a:rPr>
              <a:t>.</a:t>
            </a:r>
            <a:r>
              <a:rPr lang="tr-TR" sz="2800" b="1" dirty="0">
                <a:solidFill>
                  <a:schemeClr val="lt1"/>
                </a:solidFill>
                <a:highlight>
                  <a:srgbClr val="434343"/>
                </a:highlight>
                <a:latin typeface="Calibri"/>
                <a:ea typeface="Calibri"/>
                <a:cs typeface="Calibri"/>
                <a:sym typeface="Calibri"/>
              </a:rPr>
              <a:t> </a:t>
            </a:r>
            <a:r>
              <a:rPr lang="tr-TR" sz="2800" b="1" dirty="0">
                <a:solidFill>
                  <a:srgbClr val="434343"/>
                </a:solidFill>
                <a:highlight>
                  <a:srgbClr val="434343"/>
                </a:highlight>
                <a:latin typeface="Calibri"/>
                <a:ea typeface="Calibri"/>
                <a:cs typeface="Calibri"/>
                <a:sym typeface="Calibri"/>
              </a:rPr>
              <a:t>t</a:t>
            </a:r>
            <a:endParaRPr sz="2400" dirty="0">
              <a:solidFill>
                <a:srgbClr val="666666"/>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Commit</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the</a:t>
            </a:r>
            <a:r>
              <a:rPr lang="tr-TR" sz="2400" dirty="0">
                <a:solidFill>
                  <a:srgbClr val="666666"/>
                </a:solidFill>
                <a:latin typeface="Calibri"/>
                <a:ea typeface="Calibri"/>
                <a:cs typeface="Calibri"/>
                <a:sym typeface="Calibri"/>
              </a:rPr>
              <a:t> file </a:t>
            </a:r>
            <a:r>
              <a:rPr lang="tr-TR" sz="2400" dirty="0" err="1">
                <a:solidFill>
                  <a:srgbClr val="666666"/>
                </a:solidFill>
                <a:latin typeface="Calibri"/>
                <a:ea typeface="Calibri"/>
                <a:cs typeface="Calibri"/>
                <a:sym typeface="Calibri"/>
              </a:rPr>
              <a:t>to</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your</a:t>
            </a:r>
            <a:r>
              <a:rPr lang="tr-TR" sz="2400" dirty="0">
                <a:solidFill>
                  <a:srgbClr val="666666"/>
                </a:solidFill>
                <a:latin typeface="Calibri"/>
                <a:ea typeface="Calibri"/>
                <a:cs typeface="Calibri"/>
                <a:sym typeface="Calibri"/>
              </a:rPr>
              <a:t> repo </a:t>
            </a:r>
            <a:r>
              <a:rPr lang="tr-TR" sz="2800" b="1" dirty="0">
                <a:solidFill>
                  <a:srgbClr val="FF9900"/>
                </a:solidFill>
                <a:highlight>
                  <a:srgbClr val="434343"/>
                </a:highlight>
                <a:latin typeface="Calibri"/>
                <a:ea typeface="Calibri"/>
                <a:cs typeface="Calibri"/>
                <a:sym typeface="Calibri"/>
              </a:rPr>
              <a:t> </a:t>
            </a:r>
            <a:r>
              <a:rPr lang="tr-TR" sz="2800" dirty="0">
                <a:solidFill>
                  <a:schemeClr val="lt1"/>
                </a:solidFill>
                <a:highlight>
                  <a:srgbClr val="434343"/>
                </a:highlight>
                <a:latin typeface="Calibri"/>
                <a:ea typeface="Calibri"/>
                <a:cs typeface="Calibri"/>
                <a:sym typeface="Calibri"/>
              </a:rPr>
              <a:t>   </a:t>
            </a:r>
            <a:r>
              <a:rPr lang="tr-TR" sz="2800" b="1" dirty="0">
                <a:solidFill>
                  <a:schemeClr val="lt1"/>
                </a:solidFill>
                <a:highlight>
                  <a:srgbClr val="434343"/>
                </a:highlight>
                <a:latin typeface="Calibri"/>
                <a:ea typeface="Calibri"/>
                <a:cs typeface="Calibri"/>
                <a:sym typeface="Calibri"/>
              </a:rPr>
              <a:t>git </a:t>
            </a:r>
            <a:r>
              <a:rPr lang="tr-TR" sz="2800" b="1" dirty="0" err="1">
                <a:solidFill>
                  <a:schemeClr val="lt1"/>
                </a:solidFill>
                <a:highlight>
                  <a:srgbClr val="434343"/>
                </a:highlight>
                <a:latin typeface="Calibri"/>
                <a:ea typeface="Calibri"/>
                <a:cs typeface="Calibri"/>
                <a:sym typeface="Calibri"/>
              </a:rPr>
              <a:t>commit</a:t>
            </a:r>
            <a:r>
              <a:rPr lang="tr-TR" sz="2800" b="1" dirty="0">
                <a:solidFill>
                  <a:schemeClr val="lt1"/>
                </a:solidFill>
                <a:highlight>
                  <a:srgbClr val="434343"/>
                </a:highlight>
                <a:latin typeface="Calibri"/>
                <a:ea typeface="Calibri"/>
                <a:cs typeface="Calibri"/>
                <a:sym typeface="Calibri"/>
              </a:rPr>
              <a:t> -m </a:t>
            </a:r>
            <a:r>
              <a:rPr lang="tr-TR" sz="2800" b="1" dirty="0">
                <a:solidFill>
                  <a:srgbClr val="FF9900"/>
                </a:solidFill>
                <a:highlight>
                  <a:srgbClr val="434343"/>
                </a:highlight>
                <a:latin typeface="Calibri"/>
                <a:ea typeface="Calibri"/>
                <a:cs typeface="Calibri"/>
                <a:sym typeface="Calibri"/>
              </a:rPr>
              <a:t>“</a:t>
            </a:r>
            <a:r>
              <a:rPr lang="tr-TR" sz="2800" b="1" dirty="0" err="1">
                <a:solidFill>
                  <a:srgbClr val="FF9900"/>
                </a:solidFill>
                <a:highlight>
                  <a:srgbClr val="434343"/>
                </a:highlight>
                <a:latin typeface="Calibri"/>
                <a:ea typeface="Calibri"/>
                <a:cs typeface="Calibri"/>
                <a:sym typeface="Calibri"/>
              </a:rPr>
              <a:t>message”</a:t>
            </a:r>
            <a:r>
              <a:rPr lang="tr-TR" sz="2800" b="1" dirty="0" err="1">
                <a:solidFill>
                  <a:srgbClr val="434343"/>
                </a:solidFill>
                <a:highlight>
                  <a:srgbClr val="434343"/>
                </a:highlight>
                <a:latin typeface="Calibri"/>
                <a:ea typeface="Calibri"/>
                <a:cs typeface="Calibri"/>
                <a:sym typeface="Calibri"/>
              </a:rPr>
              <a:t>t</a:t>
            </a:r>
            <a:endParaRPr sz="2400" dirty="0">
              <a:solidFill>
                <a:srgbClr val="666666"/>
              </a:solidFill>
              <a:latin typeface="Calibri"/>
              <a:ea typeface="Calibri"/>
              <a:cs typeface="Calibri"/>
              <a:sym typeface="Calibri"/>
            </a:endParaRPr>
          </a:p>
          <a:p>
            <a:pPr marL="0" lvl="0" indent="0" algn="l" rtl="0">
              <a:lnSpc>
                <a:spcPct val="110000"/>
              </a:lnSpc>
              <a:spcBef>
                <a:spcPts val="600"/>
              </a:spcBef>
              <a:spcAft>
                <a:spcPts val="0"/>
              </a:spcAft>
              <a:buSzPts val="1800"/>
              <a:buNone/>
            </a:pPr>
            <a:r>
              <a:rPr lang="tr-TR" sz="3600" dirty="0">
                <a:solidFill>
                  <a:schemeClr val="lt1"/>
                </a:solidFill>
                <a:highlight>
                  <a:srgbClr val="434343"/>
                </a:highlight>
                <a:latin typeface="Calibri"/>
                <a:ea typeface="Calibri"/>
                <a:cs typeface="Calibri"/>
                <a:sym typeface="Calibri"/>
              </a:rPr>
              <a:t> </a:t>
            </a: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48"/>
          <p:cNvSpPr txBox="1">
            <a:spLocks noGrp="1"/>
          </p:cNvSpPr>
          <p:nvPr>
            <p:ph type="title"/>
          </p:nvPr>
        </p:nvSpPr>
        <p:spPr>
          <a:xfrm>
            <a:off x="457200" y="-35950"/>
            <a:ext cx="81732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b="1">
                <a:solidFill>
                  <a:srgbClr val="429ED4"/>
                </a:solidFill>
                <a:latin typeface="Calibri"/>
                <a:ea typeface="Calibri"/>
                <a:cs typeface="Calibri"/>
                <a:sym typeface="Calibri"/>
              </a:rPr>
              <a:t>Task-2</a:t>
            </a:r>
            <a:endParaRPr b="1">
              <a:solidFill>
                <a:srgbClr val="429ED4"/>
              </a:solidFill>
              <a:latin typeface="Calibri"/>
              <a:ea typeface="Calibri"/>
              <a:cs typeface="Calibri"/>
              <a:sym typeface="Calibri"/>
            </a:endParaRPr>
          </a:p>
        </p:txBody>
      </p:sp>
      <p:sp>
        <p:nvSpPr>
          <p:cNvPr id="830" name="Google Shape;830;p48"/>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41</a:t>
            </a:fld>
            <a:endParaRPr/>
          </a:p>
        </p:txBody>
      </p:sp>
      <p:sp>
        <p:nvSpPr>
          <p:cNvPr id="831" name="Google Shape;831;p48"/>
          <p:cNvSpPr txBox="1">
            <a:spLocks noGrp="1"/>
          </p:cNvSpPr>
          <p:nvPr>
            <p:ph type="body" idx="1"/>
          </p:nvPr>
        </p:nvSpPr>
        <p:spPr>
          <a:xfrm>
            <a:off x="368400" y="270933"/>
            <a:ext cx="8262000" cy="4435500"/>
          </a:xfrm>
          <a:prstGeom prst="rect">
            <a:avLst/>
          </a:prstGeom>
          <a:noFill/>
          <a:ln>
            <a:noFill/>
          </a:ln>
        </p:spPr>
        <p:txBody>
          <a:bodyPr spcFirstLastPara="1" wrap="square" lIns="0" tIns="0" rIns="0" bIns="0" anchor="t" anchorCtr="0">
            <a:noAutofit/>
          </a:bodyPr>
          <a:lstStyle/>
          <a:p>
            <a:pPr marL="457200" lvl="0" indent="-381000" algn="l" rtl="0">
              <a:lnSpc>
                <a:spcPct val="110000"/>
              </a:lnSpc>
              <a:spcBef>
                <a:spcPts val="60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Create</a:t>
            </a:r>
            <a:r>
              <a:rPr lang="tr-TR" sz="2400" dirty="0">
                <a:solidFill>
                  <a:srgbClr val="666666"/>
                </a:solidFill>
                <a:latin typeface="Calibri"/>
                <a:ea typeface="Calibri"/>
                <a:cs typeface="Calibri"/>
                <a:sym typeface="Calibri"/>
              </a:rPr>
              <a:t> a file </a:t>
            </a:r>
            <a:r>
              <a:rPr lang="tr-TR" sz="2400" dirty="0" err="1">
                <a:solidFill>
                  <a:srgbClr val="666666"/>
                </a:solidFill>
                <a:latin typeface="Calibri"/>
                <a:ea typeface="Calibri"/>
                <a:cs typeface="Calibri"/>
                <a:sym typeface="Calibri"/>
              </a:rPr>
              <a:t>named</a:t>
            </a:r>
            <a:r>
              <a:rPr lang="tr-TR" sz="2400" dirty="0">
                <a:solidFill>
                  <a:srgbClr val="666666"/>
                </a:solidFill>
                <a:latin typeface="Calibri"/>
                <a:ea typeface="Calibri"/>
                <a:cs typeface="Calibri"/>
                <a:sym typeface="Calibri"/>
              </a:rPr>
              <a:t> </a:t>
            </a:r>
            <a:r>
              <a:rPr lang="tr-TR" sz="2400" b="1" dirty="0">
                <a:solidFill>
                  <a:srgbClr val="FF9900"/>
                </a:solidFill>
                <a:latin typeface="Calibri"/>
                <a:ea typeface="Calibri"/>
                <a:cs typeface="Calibri"/>
                <a:sym typeface="Calibri"/>
              </a:rPr>
              <a:t>file2.txt</a:t>
            </a:r>
            <a:endParaRPr sz="2400" b="1" dirty="0">
              <a:solidFill>
                <a:srgbClr val="FF9900"/>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Edit</a:t>
            </a:r>
            <a:r>
              <a:rPr lang="tr-TR" sz="2400" dirty="0">
                <a:solidFill>
                  <a:srgbClr val="666666"/>
                </a:solidFill>
                <a:latin typeface="Calibri"/>
                <a:ea typeface="Calibri"/>
                <a:cs typeface="Calibri"/>
                <a:sym typeface="Calibri"/>
              </a:rPr>
              <a:t> </a:t>
            </a:r>
            <a:r>
              <a:rPr lang="tr-TR" sz="2400" b="1" dirty="0">
                <a:solidFill>
                  <a:srgbClr val="FF9900"/>
                </a:solidFill>
                <a:latin typeface="Calibri"/>
                <a:ea typeface="Calibri"/>
                <a:cs typeface="Calibri"/>
                <a:sym typeface="Calibri"/>
              </a:rPr>
              <a:t>file2.txt</a:t>
            </a:r>
            <a:endParaRPr sz="2400" b="1" dirty="0">
              <a:solidFill>
                <a:srgbClr val="FF9900"/>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Stage</a:t>
            </a:r>
            <a:endParaRPr sz="2400" dirty="0">
              <a:solidFill>
                <a:srgbClr val="666666"/>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Delete</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the</a:t>
            </a:r>
            <a:r>
              <a:rPr lang="tr-TR" sz="2400" dirty="0">
                <a:solidFill>
                  <a:srgbClr val="666666"/>
                </a:solidFill>
                <a:latin typeface="Calibri"/>
                <a:ea typeface="Calibri"/>
                <a:cs typeface="Calibri"/>
                <a:sym typeface="Calibri"/>
              </a:rPr>
              <a:t> file </a:t>
            </a:r>
            <a:r>
              <a:rPr lang="tr-TR" sz="2400" b="1" dirty="0">
                <a:solidFill>
                  <a:srgbClr val="FF9900"/>
                </a:solidFill>
                <a:latin typeface="Calibri"/>
                <a:ea typeface="Calibri"/>
                <a:cs typeface="Calibri"/>
                <a:sym typeface="Calibri"/>
              </a:rPr>
              <a:t>file1.txt</a:t>
            </a:r>
            <a:endParaRPr sz="2400" dirty="0">
              <a:solidFill>
                <a:srgbClr val="666666"/>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Rename</a:t>
            </a:r>
            <a:r>
              <a:rPr lang="tr-TR" sz="2400" dirty="0">
                <a:solidFill>
                  <a:srgbClr val="666666"/>
                </a:solidFill>
                <a:latin typeface="Calibri"/>
                <a:ea typeface="Calibri"/>
                <a:cs typeface="Calibri"/>
                <a:sym typeface="Calibri"/>
              </a:rPr>
              <a:t> </a:t>
            </a:r>
            <a:r>
              <a:rPr lang="tr-TR" sz="2400" b="1" dirty="0">
                <a:solidFill>
                  <a:srgbClr val="FF9900"/>
                </a:solidFill>
                <a:latin typeface="Calibri"/>
                <a:ea typeface="Calibri"/>
                <a:cs typeface="Calibri"/>
                <a:sym typeface="Calibri"/>
              </a:rPr>
              <a:t>file2.txt </a:t>
            </a:r>
            <a:r>
              <a:rPr lang="tr-TR" sz="2400" b="1" dirty="0">
                <a:solidFill>
                  <a:srgbClr val="434343"/>
                </a:solidFill>
                <a:latin typeface="Calibri"/>
                <a:ea typeface="Calibri"/>
                <a:cs typeface="Calibri"/>
                <a:sym typeface="Calibri"/>
              </a:rPr>
              <a:t>&gt;&gt; </a:t>
            </a:r>
            <a:r>
              <a:rPr lang="tr-TR" sz="2400" b="1" dirty="0">
                <a:solidFill>
                  <a:srgbClr val="FF9900"/>
                </a:solidFill>
                <a:latin typeface="Calibri"/>
                <a:ea typeface="Calibri"/>
                <a:cs typeface="Calibri"/>
                <a:sym typeface="Calibri"/>
              </a:rPr>
              <a:t>file3.txt</a:t>
            </a:r>
            <a:endParaRPr sz="2400" dirty="0">
              <a:solidFill>
                <a:srgbClr val="666666"/>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Stage</a:t>
            </a:r>
            <a:r>
              <a:rPr lang="tr-TR" sz="2400" dirty="0">
                <a:solidFill>
                  <a:srgbClr val="666666"/>
                </a:solidFill>
                <a:latin typeface="Calibri"/>
                <a:ea typeface="Calibri"/>
                <a:cs typeface="Calibri"/>
                <a:sym typeface="Calibri"/>
              </a:rPr>
              <a:t> </a:t>
            </a:r>
            <a:r>
              <a:rPr lang="tr-TR" sz="2400" b="1" dirty="0">
                <a:solidFill>
                  <a:srgbClr val="FF9900"/>
                </a:solidFill>
                <a:latin typeface="Calibri"/>
                <a:ea typeface="Calibri"/>
                <a:cs typeface="Calibri"/>
                <a:sym typeface="Calibri"/>
              </a:rPr>
              <a:t>file3.txt</a:t>
            </a:r>
            <a:endParaRPr sz="2400" dirty="0">
              <a:solidFill>
                <a:srgbClr val="666666"/>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Unstage</a:t>
            </a:r>
            <a:r>
              <a:rPr lang="tr-TR" sz="2400" dirty="0">
                <a:solidFill>
                  <a:srgbClr val="666666"/>
                </a:solidFill>
                <a:latin typeface="Calibri"/>
                <a:ea typeface="Calibri"/>
                <a:cs typeface="Calibri"/>
                <a:sym typeface="Calibri"/>
              </a:rPr>
              <a:t> </a:t>
            </a:r>
            <a:r>
              <a:rPr lang="tr-TR" sz="2400" b="1" dirty="0">
                <a:solidFill>
                  <a:srgbClr val="FF9900"/>
                </a:solidFill>
                <a:latin typeface="Calibri"/>
                <a:ea typeface="Calibri"/>
                <a:cs typeface="Calibri"/>
                <a:sym typeface="Calibri"/>
              </a:rPr>
              <a:t>file3.txt</a:t>
            </a:r>
            <a:endParaRPr sz="2400" dirty="0">
              <a:solidFill>
                <a:srgbClr val="666666"/>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Stage</a:t>
            </a:r>
            <a:r>
              <a:rPr lang="tr-TR" sz="2400" dirty="0">
                <a:solidFill>
                  <a:srgbClr val="666666"/>
                </a:solidFill>
                <a:latin typeface="Calibri"/>
                <a:ea typeface="Calibri"/>
                <a:cs typeface="Calibri"/>
                <a:sym typeface="Calibri"/>
              </a:rPr>
              <a:t> </a:t>
            </a:r>
            <a:r>
              <a:rPr lang="tr-TR" sz="2400" b="1" dirty="0">
                <a:solidFill>
                  <a:srgbClr val="FF9900"/>
                </a:solidFill>
                <a:latin typeface="Calibri"/>
                <a:ea typeface="Calibri"/>
                <a:cs typeface="Calibri"/>
                <a:sym typeface="Calibri"/>
              </a:rPr>
              <a:t>file3.txt </a:t>
            </a:r>
            <a:r>
              <a:rPr lang="tr-TR" sz="2400" dirty="0" err="1">
                <a:solidFill>
                  <a:srgbClr val="666666"/>
                </a:solidFill>
                <a:latin typeface="Calibri"/>
                <a:ea typeface="Calibri"/>
                <a:cs typeface="Calibri"/>
                <a:sym typeface="Calibri"/>
              </a:rPr>
              <a:t>again</a:t>
            </a:r>
            <a:endParaRPr sz="2400" dirty="0">
              <a:solidFill>
                <a:srgbClr val="666666"/>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Commit</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the</a:t>
            </a:r>
            <a:r>
              <a:rPr lang="tr-TR" sz="2400" dirty="0">
                <a:solidFill>
                  <a:srgbClr val="666666"/>
                </a:solidFill>
                <a:latin typeface="Calibri"/>
                <a:ea typeface="Calibri"/>
                <a:cs typeface="Calibri"/>
                <a:sym typeface="Calibri"/>
              </a:rPr>
              <a:t> file </a:t>
            </a:r>
            <a:r>
              <a:rPr lang="tr-TR" sz="2400" dirty="0" err="1">
                <a:solidFill>
                  <a:srgbClr val="666666"/>
                </a:solidFill>
                <a:latin typeface="Calibri"/>
                <a:ea typeface="Calibri"/>
                <a:cs typeface="Calibri"/>
                <a:sym typeface="Calibri"/>
              </a:rPr>
              <a:t>to</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your</a:t>
            </a:r>
            <a:r>
              <a:rPr lang="tr-TR" sz="2400" dirty="0">
                <a:solidFill>
                  <a:srgbClr val="666666"/>
                </a:solidFill>
                <a:latin typeface="Calibri"/>
                <a:ea typeface="Calibri"/>
                <a:cs typeface="Calibri"/>
                <a:sym typeface="Calibri"/>
              </a:rPr>
              <a:t> repo</a:t>
            </a:r>
            <a:endParaRPr sz="2400" dirty="0">
              <a:solidFill>
                <a:srgbClr val="666666"/>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Change</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the</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message</a:t>
            </a:r>
            <a:r>
              <a:rPr lang="tr-TR" sz="2400" dirty="0">
                <a:solidFill>
                  <a:srgbClr val="666666"/>
                </a:solidFill>
                <a:latin typeface="Calibri"/>
                <a:ea typeface="Calibri"/>
                <a:cs typeface="Calibri"/>
                <a:sym typeface="Calibri"/>
              </a:rPr>
              <a:t> of </a:t>
            </a:r>
            <a:r>
              <a:rPr lang="tr-TR" sz="2400" dirty="0" err="1">
                <a:solidFill>
                  <a:srgbClr val="666666"/>
                </a:solidFill>
                <a:latin typeface="Calibri"/>
                <a:ea typeface="Calibri"/>
                <a:cs typeface="Calibri"/>
                <a:sym typeface="Calibri"/>
              </a:rPr>
              <a:t>the</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commit</a:t>
            </a:r>
            <a:endParaRPr sz="2400" dirty="0">
              <a:solidFill>
                <a:srgbClr val="666666"/>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a:solidFill>
                  <a:srgbClr val="666666"/>
                </a:solidFill>
                <a:latin typeface="Calibri"/>
                <a:ea typeface="Calibri"/>
                <a:cs typeface="Calibri"/>
                <a:sym typeface="Calibri"/>
              </a:rPr>
              <a:t>Switch </a:t>
            </a:r>
            <a:r>
              <a:rPr lang="tr-TR" sz="2400" dirty="0" err="1">
                <a:solidFill>
                  <a:srgbClr val="666666"/>
                </a:solidFill>
                <a:latin typeface="Calibri"/>
                <a:ea typeface="Calibri"/>
                <a:cs typeface="Calibri"/>
                <a:sym typeface="Calibri"/>
              </a:rPr>
              <a:t>back</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to</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your</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first</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commit</a:t>
            </a:r>
            <a:r>
              <a:rPr lang="tr-TR" sz="2400" dirty="0">
                <a:solidFill>
                  <a:srgbClr val="666666"/>
                </a:solidFill>
                <a:latin typeface="Calibri"/>
                <a:ea typeface="Calibri"/>
                <a:cs typeface="Calibri"/>
                <a:sym typeface="Calibri"/>
              </a:rPr>
              <a:t> in </a:t>
            </a:r>
            <a:r>
              <a:rPr lang="tr-TR" sz="2400" dirty="0">
                <a:solidFill>
                  <a:srgbClr val="429ED4"/>
                </a:solidFill>
                <a:latin typeface="Calibri"/>
                <a:ea typeface="Calibri"/>
                <a:cs typeface="Calibri"/>
                <a:sym typeface="Calibri"/>
              </a:rPr>
              <a:t>Task-1</a:t>
            </a:r>
            <a:endParaRPr sz="2400" dirty="0">
              <a:solidFill>
                <a:srgbClr val="429ED4"/>
              </a:solidFill>
              <a:latin typeface="Calibri"/>
              <a:ea typeface="Calibri"/>
              <a:cs typeface="Calibri"/>
              <a:sym typeface="Calibri"/>
            </a:endParaRPr>
          </a:p>
          <a:p>
            <a:pPr marL="0" lvl="0" indent="0" algn="l" rtl="0">
              <a:lnSpc>
                <a:spcPct val="110000"/>
              </a:lnSpc>
              <a:spcBef>
                <a:spcPts val="600"/>
              </a:spcBef>
              <a:spcAft>
                <a:spcPts val="0"/>
              </a:spcAft>
              <a:buSzPts val="1800"/>
              <a:buNone/>
            </a:pPr>
            <a:r>
              <a:rPr lang="tr-TR" sz="3600" dirty="0">
                <a:solidFill>
                  <a:schemeClr val="lt1"/>
                </a:solidFill>
                <a:highlight>
                  <a:srgbClr val="434343"/>
                </a:highlight>
                <a:latin typeface="Calibri"/>
                <a:ea typeface="Calibri"/>
                <a:cs typeface="Calibri"/>
                <a:sym typeface="Calibri"/>
              </a:rPr>
              <a:t> </a:t>
            </a: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p:txBody>
      </p:sp>
      <p:pic>
        <p:nvPicPr>
          <p:cNvPr id="832" name="Google Shape;832;p48">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833" name="Google Shape;833;p48">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49"/>
          <p:cNvSpPr txBox="1">
            <a:spLocks noGrp="1"/>
          </p:cNvSpPr>
          <p:nvPr>
            <p:ph type="title"/>
          </p:nvPr>
        </p:nvSpPr>
        <p:spPr>
          <a:xfrm>
            <a:off x="457200" y="192650"/>
            <a:ext cx="81732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b="1">
                <a:solidFill>
                  <a:srgbClr val="429ED4"/>
                </a:solidFill>
                <a:latin typeface="Calibri"/>
                <a:ea typeface="Calibri"/>
                <a:cs typeface="Calibri"/>
                <a:sym typeface="Calibri"/>
              </a:rPr>
              <a:t>Task-2 Solution</a:t>
            </a:r>
            <a:endParaRPr b="1">
              <a:solidFill>
                <a:srgbClr val="429ED4"/>
              </a:solidFill>
              <a:latin typeface="Calibri"/>
              <a:ea typeface="Calibri"/>
              <a:cs typeface="Calibri"/>
              <a:sym typeface="Calibri"/>
            </a:endParaRPr>
          </a:p>
        </p:txBody>
      </p:sp>
      <p:sp>
        <p:nvSpPr>
          <p:cNvPr id="839" name="Google Shape;839;p49"/>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42</a:t>
            </a:fld>
            <a:endParaRPr/>
          </a:p>
        </p:txBody>
      </p:sp>
      <p:sp>
        <p:nvSpPr>
          <p:cNvPr id="840" name="Google Shape;840;p49"/>
          <p:cNvSpPr txBox="1">
            <a:spLocks noGrp="1"/>
          </p:cNvSpPr>
          <p:nvPr>
            <p:ph type="body" idx="1"/>
          </p:nvPr>
        </p:nvSpPr>
        <p:spPr>
          <a:xfrm>
            <a:off x="457200" y="845849"/>
            <a:ext cx="8262000" cy="4174501"/>
          </a:xfrm>
          <a:prstGeom prst="rect">
            <a:avLst/>
          </a:prstGeom>
          <a:noFill/>
          <a:ln>
            <a:noFill/>
          </a:ln>
        </p:spPr>
        <p:txBody>
          <a:bodyPr spcFirstLastPara="1" wrap="square" lIns="0" tIns="0" rIns="0" bIns="0" anchor="t" anchorCtr="0">
            <a:noAutofit/>
          </a:bodyPr>
          <a:lstStyle/>
          <a:p>
            <a:pPr marL="457200" lvl="0" indent="-381000" algn="l" rtl="0">
              <a:lnSpc>
                <a:spcPct val="110000"/>
              </a:lnSpc>
              <a:spcBef>
                <a:spcPts val="60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Create</a:t>
            </a:r>
            <a:r>
              <a:rPr lang="tr-TR" sz="2400" dirty="0">
                <a:solidFill>
                  <a:srgbClr val="666666"/>
                </a:solidFill>
                <a:latin typeface="Calibri"/>
                <a:ea typeface="Calibri"/>
                <a:cs typeface="Calibri"/>
                <a:sym typeface="Calibri"/>
              </a:rPr>
              <a:t> a file </a:t>
            </a:r>
            <a:r>
              <a:rPr lang="tr-TR" sz="2400" dirty="0" err="1">
                <a:solidFill>
                  <a:srgbClr val="666666"/>
                </a:solidFill>
                <a:latin typeface="Calibri"/>
                <a:ea typeface="Calibri"/>
                <a:cs typeface="Calibri"/>
                <a:sym typeface="Calibri"/>
              </a:rPr>
              <a:t>named</a:t>
            </a:r>
            <a:r>
              <a:rPr lang="tr-TR" sz="2400" dirty="0">
                <a:solidFill>
                  <a:srgbClr val="666666"/>
                </a:solidFill>
                <a:latin typeface="Calibri"/>
                <a:ea typeface="Calibri"/>
                <a:cs typeface="Calibri"/>
                <a:sym typeface="Calibri"/>
              </a:rPr>
              <a:t> </a:t>
            </a:r>
            <a:r>
              <a:rPr lang="tr-TR" sz="2400" b="1" dirty="0">
                <a:solidFill>
                  <a:srgbClr val="FF9900"/>
                </a:solidFill>
                <a:latin typeface="Calibri"/>
                <a:ea typeface="Calibri"/>
                <a:cs typeface="Calibri"/>
                <a:sym typeface="Calibri"/>
              </a:rPr>
              <a:t>file2.txt	 </a:t>
            </a:r>
            <a:r>
              <a:rPr lang="tr-TR" sz="2800" dirty="0">
                <a:solidFill>
                  <a:schemeClr val="lt1"/>
                </a:solidFill>
                <a:highlight>
                  <a:srgbClr val="434343"/>
                </a:highlight>
                <a:latin typeface="Calibri"/>
                <a:ea typeface="Calibri"/>
                <a:cs typeface="Calibri"/>
                <a:sym typeface="Calibri"/>
              </a:rPr>
              <a:t>   </a:t>
            </a:r>
            <a:r>
              <a:rPr lang="tr-TR" sz="2800" b="1" dirty="0" err="1">
                <a:solidFill>
                  <a:schemeClr val="lt1"/>
                </a:solidFill>
                <a:highlight>
                  <a:srgbClr val="434343"/>
                </a:highlight>
                <a:latin typeface="Calibri"/>
                <a:ea typeface="Calibri"/>
                <a:cs typeface="Calibri"/>
                <a:sym typeface="Calibri"/>
              </a:rPr>
              <a:t>touch</a:t>
            </a:r>
            <a:r>
              <a:rPr lang="tr-TR" sz="2800" b="1" dirty="0">
                <a:solidFill>
                  <a:schemeClr val="lt1"/>
                </a:solidFill>
                <a:highlight>
                  <a:srgbClr val="434343"/>
                </a:highlight>
                <a:latin typeface="Calibri"/>
                <a:ea typeface="Calibri"/>
                <a:cs typeface="Calibri"/>
                <a:sym typeface="Calibri"/>
              </a:rPr>
              <a:t> </a:t>
            </a:r>
            <a:r>
              <a:rPr lang="tr-TR" sz="2800" b="1" dirty="0">
                <a:solidFill>
                  <a:srgbClr val="FF9900"/>
                </a:solidFill>
                <a:highlight>
                  <a:srgbClr val="434343"/>
                </a:highlight>
                <a:latin typeface="Calibri"/>
                <a:ea typeface="Calibri"/>
                <a:cs typeface="Calibri"/>
                <a:sym typeface="Calibri"/>
              </a:rPr>
              <a:t>file2.txt</a:t>
            </a:r>
            <a:r>
              <a:rPr lang="tr-TR" sz="2800" b="1" dirty="0">
                <a:solidFill>
                  <a:schemeClr val="lt1"/>
                </a:solidFill>
                <a:highlight>
                  <a:srgbClr val="434343"/>
                </a:highlight>
                <a:latin typeface="Calibri"/>
                <a:ea typeface="Calibri"/>
                <a:cs typeface="Calibri"/>
                <a:sym typeface="Calibri"/>
              </a:rPr>
              <a:t> </a:t>
            </a:r>
            <a:r>
              <a:rPr lang="tr-TR" sz="2800" b="1" dirty="0">
                <a:solidFill>
                  <a:srgbClr val="434343"/>
                </a:solidFill>
                <a:highlight>
                  <a:srgbClr val="434343"/>
                </a:highlight>
                <a:latin typeface="Calibri"/>
                <a:ea typeface="Calibri"/>
                <a:cs typeface="Calibri"/>
                <a:sym typeface="Calibri"/>
              </a:rPr>
              <a:t>t</a:t>
            </a:r>
            <a:endParaRPr sz="2400" b="1" dirty="0">
              <a:solidFill>
                <a:srgbClr val="FF9900"/>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Edit</a:t>
            </a:r>
            <a:r>
              <a:rPr lang="tr-TR" sz="2400" dirty="0">
                <a:solidFill>
                  <a:srgbClr val="666666"/>
                </a:solidFill>
                <a:latin typeface="Calibri"/>
                <a:ea typeface="Calibri"/>
                <a:cs typeface="Calibri"/>
                <a:sym typeface="Calibri"/>
              </a:rPr>
              <a:t> </a:t>
            </a:r>
            <a:r>
              <a:rPr lang="tr-TR" sz="2400" b="1" dirty="0">
                <a:solidFill>
                  <a:srgbClr val="FF9900"/>
                </a:solidFill>
                <a:latin typeface="Calibri"/>
                <a:ea typeface="Calibri"/>
                <a:cs typeface="Calibri"/>
                <a:sym typeface="Calibri"/>
              </a:rPr>
              <a:t>file2.txt 	   	 </a:t>
            </a:r>
            <a:r>
              <a:rPr lang="tr-TR" sz="2800" dirty="0">
                <a:solidFill>
                  <a:schemeClr val="lt1"/>
                </a:solidFill>
                <a:highlight>
                  <a:srgbClr val="434343"/>
                </a:highlight>
                <a:latin typeface="Calibri"/>
                <a:ea typeface="Calibri"/>
                <a:cs typeface="Calibri"/>
                <a:sym typeface="Calibri"/>
              </a:rPr>
              <a:t>   </a:t>
            </a:r>
            <a:r>
              <a:rPr lang="tr-TR" sz="2800" b="1" dirty="0">
                <a:solidFill>
                  <a:schemeClr val="lt1"/>
                </a:solidFill>
                <a:highlight>
                  <a:srgbClr val="434343"/>
                </a:highlight>
                <a:latin typeface="Calibri"/>
                <a:ea typeface="Calibri"/>
                <a:cs typeface="Calibri"/>
                <a:sym typeface="Calibri"/>
              </a:rPr>
              <a:t>vim </a:t>
            </a:r>
            <a:r>
              <a:rPr lang="tr-TR" sz="2800" b="1" dirty="0">
                <a:solidFill>
                  <a:srgbClr val="FF9900"/>
                </a:solidFill>
                <a:highlight>
                  <a:srgbClr val="434343"/>
                </a:highlight>
                <a:latin typeface="Calibri"/>
                <a:ea typeface="Calibri"/>
                <a:cs typeface="Calibri"/>
                <a:sym typeface="Calibri"/>
              </a:rPr>
              <a:t>file2.txt</a:t>
            </a:r>
            <a:r>
              <a:rPr lang="tr-TR" sz="2800" b="1" dirty="0">
                <a:solidFill>
                  <a:schemeClr val="lt1"/>
                </a:solidFill>
                <a:highlight>
                  <a:srgbClr val="434343"/>
                </a:highlight>
                <a:latin typeface="Calibri"/>
                <a:ea typeface="Calibri"/>
                <a:cs typeface="Calibri"/>
                <a:sym typeface="Calibri"/>
              </a:rPr>
              <a:t> </a:t>
            </a:r>
            <a:r>
              <a:rPr lang="tr-TR" sz="2800" b="1" dirty="0">
                <a:solidFill>
                  <a:srgbClr val="434343"/>
                </a:solidFill>
                <a:highlight>
                  <a:srgbClr val="434343"/>
                </a:highlight>
                <a:latin typeface="Calibri"/>
                <a:ea typeface="Calibri"/>
                <a:cs typeface="Calibri"/>
                <a:sym typeface="Calibri"/>
              </a:rPr>
              <a:t>t</a:t>
            </a:r>
            <a:endParaRPr sz="2400" dirty="0">
              <a:solidFill>
                <a:srgbClr val="666666"/>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Stage</a:t>
            </a:r>
            <a:r>
              <a:rPr lang="tr-TR" sz="2400" dirty="0">
                <a:solidFill>
                  <a:srgbClr val="666666"/>
                </a:solidFill>
                <a:latin typeface="Calibri"/>
                <a:ea typeface="Calibri"/>
                <a:cs typeface="Calibri"/>
                <a:sym typeface="Calibri"/>
              </a:rPr>
              <a:t>					 </a:t>
            </a:r>
            <a:r>
              <a:rPr lang="tr-TR" sz="2800" dirty="0">
                <a:solidFill>
                  <a:schemeClr val="lt1"/>
                </a:solidFill>
                <a:highlight>
                  <a:srgbClr val="434343"/>
                </a:highlight>
                <a:latin typeface="Calibri"/>
                <a:ea typeface="Calibri"/>
                <a:cs typeface="Calibri"/>
                <a:sym typeface="Calibri"/>
              </a:rPr>
              <a:t>   </a:t>
            </a:r>
            <a:r>
              <a:rPr lang="tr-TR" sz="2800" b="1" dirty="0">
                <a:solidFill>
                  <a:schemeClr val="lt1"/>
                </a:solidFill>
                <a:highlight>
                  <a:srgbClr val="434343"/>
                </a:highlight>
                <a:latin typeface="Calibri"/>
                <a:ea typeface="Calibri"/>
                <a:cs typeface="Calibri"/>
                <a:sym typeface="Calibri"/>
              </a:rPr>
              <a:t>git </a:t>
            </a:r>
            <a:r>
              <a:rPr lang="tr-TR" sz="2800" b="1" dirty="0" err="1">
                <a:solidFill>
                  <a:schemeClr val="lt1"/>
                </a:solidFill>
                <a:highlight>
                  <a:srgbClr val="434343"/>
                </a:highlight>
                <a:latin typeface="Calibri"/>
                <a:ea typeface="Calibri"/>
                <a:cs typeface="Calibri"/>
                <a:sym typeface="Calibri"/>
              </a:rPr>
              <a:t>add</a:t>
            </a:r>
            <a:r>
              <a:rPr lang="tr-TR" sz="2800" b="1" dirty="0">
                <a:solidFill>
                  <a:schemeClr val="lt1"/>
                </a:solidFill>
                <a:highlight>
                  <a:srgbClr val="434343"/>
                </a:highlight>
                <a:latin typeface="Calibri"/>
                <a:ea typeface="Calibri"/>
                <a:cs typeface="Calibri"/>
                <a:sym typeface="Calibri"/>
              </a:rPr>
              <a:t> .  </a:t>
            </a:r>
            <a:r>
              <a:rPr lang="tr-TR" sz="2800" b="1" dirty="0">
                <a:solidFill>
                  <a:srgbClr val="434343"/>
                </a:solidFill>
                <a:highlight>
                  <a:srgbClr val="434343"/>
                </a:highlight>
                <a:latin typeface="Calibri"/>
                <a:ea typeface="Calibri"/>
                <a:cs typeface="Calibri"/>
                <a:sym typeface="Calibri"/>
              </a:rPr>
              <a:t>t</a:t>
            </a:r>
            <a:endParaRPr sz="2400" dirty="0">
              <a:solidFill>
                <a:srgbClr val="666666"/>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Delete</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the</a:t>
            </a:r>
            <a:r>
              <a:rPr lang="tr-TR" sz="2400" dirty="0">
                <a:solidFill>
                  <a:srgbClr val="666666"/>
                </a:solidFill>
                <a:latin typeface="Calibri"/>
                <a:ea typeface="Calibri"/>
                <a:cs typeface="Calibri"/>
                <a:sym typeface="Calibri"/>
              </a:rPr>
              <a:t> file </a:t>
            </a:r>
            <a:r>
              <a:rPr lang="tr-TR" sz="2400" b="1" dirty="0">
                <a:solidFill>
                  <a:srgbClr val="FF9900"/>
                </a:solidFill>
                <a:latin typeface="Calibri"/>
                <a:ea typeface="Calibri"/>
                <a:cs typeface="Calibri"/>
                <a:sym typeface="Calibri"/>
              </a:rPr>
              <a:t>file1.txt 		 </a:t>
            </a:r>
            <a:r>
              <a:rPr lang="tr-TR" sz="2800" dirty="0">
                <a:solidFill>
                  <a:schemeClr val="lt1"/>
                </a:solidFill>
                <a:highlight>
                  <a:srgbClr val="434343"/>
                </a:highlight>
                <a:latin typeface="Calibri"/>
                <a:ea typeface="Calibri"/>
                <a:cs typeface="Calibri"/>
                <a:sym typeface="Calibri"/>
              </a:rPr>
              <a:t>   </a:t>
            </a:r>
            <a:r>
              <a:rPr lang="tr-TR" sz="2800" b="1" dirty="0" err="1">
                <a:solidFill>
                  <a:schemeClr val="lt1"/>
                </a:solidFill>
                <a:highlight>
                  <a:srgbClr val="434343"/>
                </a:highlight>
                <a:latin typeface="Calibri"/>
                <a:ea typeface="Calibri"/>
                <a:cs typeface="Calibri"/>
                <a:sym typeface="Calibri"/>
              </a:rPr>
              <a:t>rm</a:t>
            </a:r>
            <a:r>
              <a:rPr lang="tr-TR" sz="2800" b="1" dirty="0">
                <a:solidFill>
                  <a:schemeClr val="lt1"/>
                </a:solidFill>
                <a:highlight>
                  <a:srgbClr val="434343"/>
                </a:highlight>
                <a:latin typeface="Calibri"/>
                <a:ea typeface="Calibri"/>
                <a:cs typeface="Calibri"/>
                <a:sym typeface="Calibri"/>
              </a:rPr>
              <a:t> </a:t>
            </a:r>
            <a:r>
              <a:rPr lang="tr-TR" sz="2800" b="1" dirty="0">
                <a:solidFill>
                  <a:srgbClr val="FF9900"/>
                </a:solidFill>
                <a:highlight>
                  <a:srgbClr val="434343"/>
                </a:highlight>
                <a:latin typeface="Calibri"/>
                <a:ea typeface="Calibri"/>
                <a:cs typeface="Calibri"/>
                <a:sym typeface="Calibri"/>
              </a:rPr>
              <a:t>file1.txt</a:t>
            </a:r>
            <a:r>
              <a:rPr lang="tr-TR" sz="2800" b="1" dirty="0">
                <a:solidFill>
                  <a:schemeClr val="lt1"/>
                </a:solidFill>
                <a:highlight>
                  <a:srgbClr val="434343"/>
                </a:highlight>
                <a:latin typeface="Calibri"/>
                <a:ea typeface="Calibri"/>
                <a:cs typeface="Calibri"/>
                <a:sym typeface="Calibri"/>
              </a:rPr>
              <a:t> </a:t>
            </a:r>
            <a:r>
              <a:rPr lang="tr-TR" sz="2800" b="1" dirty="0">
                <a:solidFill>
                  <a:srgbClr val="434343"/>
                </a:solidFill>
                <a:highlight>
                  <a:srgbClr val="434343"/>
                </a:highlight>
                <a:latin typeface="Calibri"/>
                <a:ea typeface="Calibri"/>
                <a:cs typeface="Calibri"/>
                <a:sym typeface="Calibri"/>
              </a:rPr>
              <a:t>t</a:t>
            </a:r>
            <a:endParaRPr sz="2400" dirty="0">
              <a:solidFill>
                <a:srgbClr val="666666"/>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Rename</a:t>
            </a:r>
            <a:r>
              <a:rPr lang="tr-TR" sz="2400" dirty="0">
                <a:solidFill>
                  <a:srgbClr val="666666"/>
                </a:solidFill>
                <a:latin typeface="Calibri"/>
                <a:ea typeface="Calibri"/>
                <a:cs typeface="Calibri"/>
                <a:sym typeface="Calibri"/>
              </a:rPr>
              <a:t> </a:t>
            </a:r>
            <a:r>
              <a:rPr lang="tr-TR" sz="2400" b="1" dirty="0">
                <a:solidFill>
                  <a:srgbClr val="FF9900"/>
                </a:solidFill>
                <a:latin typeface="Calibri"/>
                <a:ea typeface="Calibri"/>
                <a:cs typeface="Calibri"/>
                <a:sym typeface="Calibri"/>
              </a:rPr>
              <a:t>file2.txt </a:t>
            </a:r>
            <a:r>
              <a:rPr lang="tr-TR" sz="2400" b="1" dirty="0">
                <a:solidFill>
                  <a:srgbClr val="434343"/>
                </a:solidFill>
                <a:latin typeface="Calibri"/>
                <a:ea typeface="Calibri"/>
                <a:cs typeface="Calibri"/>
                <a:sym typeface="Calibri"/>
              </a:rPr>
              <a:t>&gt;&gt; </a:t>
            </a:r>
            <a:r>
              <a:rPr lang="tr-TR" sz="2400" b="1" dirty="0">
                <a:solidFill>
                  <a:srgbClr val="FF9900"/>
                </a:solidFill>
                <a:latin typeface="Calibri"/>
                <a:ea typeface="Calibri"/>
                <a:cs typeface="Calibri"/>
                <a:sym typeface="Calibri"/>
              </a:rPr>
              <a:t>file3.txt 	 </a:t>
            </a:r>
            <a:r>
              <a:rPr lang="tr-TR" sz="2800" dirty="0">
                <a:solidFill>
                  <a:schemeClr val="lt1"/>
                </a:solidFill>
                <a:highlight>
                  <a:srgbClr val="434343"/>
                </a:highlight>
                <a:latin typeface="Calibri"/>
                <a:ea typeface="Calibri"/>
                <a:cs typeface="Calibri"/>
                <a:sym typeface="Calibri"/>
              </a:rPr>
              <a:t>   </a:t>
            </a:r>
            <a:r>
              <a:rPr lang="tr-TR" sz="2800" b="1" dirty="0">
                <a:solidFill>
                  <a:schemeClr val="lt1"/>
                </a:solidFill>
                <a:highlight>
                  <a:srgbClr val="434343"/>
                </a:highlight>
                <a:latin typeface="Calibri"/>
                <a:ea typeface="Calibri"/>
                <a:cs typeface="Calibri"/>
                <a:sym typeface="Calibri"/>
              </a:rPr>
              <a:t>mv </a:t>
            </a:r>
            <a:r>
              <a:rPr lang="tr-TR" sz="2800" b="1" dirty="0">
                <a:solidFill>
                  <a:srgbClr val="FF9900"/>
                </a:solidFill>
                <a:highlight>
                  <a:srgbClr val="434343"/>
                </a:highlight>
                <a:latin typeface="Calibri"/>
                <a:ea typeface="Calibri"/>
                <a:cs typeface="Calibri"/>
                <a:sym typeface="Calibri"/>
              </a:rPr>
              <a:t>file2.txt  file3.txt</a:t>
            </a:r>
            <a:r>
              <a:rPr lang="tr-TR" sz="2800" b="1" dirty="0">
                <a:solidFill>
                  <a:schemeClr val="lt1"/>
                </a:solidFill>
                <a:highlight>
                  <a:srgbClr val="434343"/>
                </a:highlight>
                <a:latin typeface="Calibri"/>
                <a:ea typeface="Calibri"/>
                <a:cs typeface="Calibri"/>
                <a:sym typeface="Calibri"/>
              </a:rPr>
              <a:t> </a:t>
            </a:r>
            <a:r>
              <a:rPr lang="tr-TR" sz="2800" b="1" dirty="0">
                <a:solidFill>
                  <a:srgbClr val="434343"/>
                </a:solidFill>
                <a:highlight>
                  <a:srgbClr val="434343"/>
                </a:highlight>
                <a:latin typeface="Calibri"/>
                <a:ea typeface="Calibri"/>
                <a:cs typeface="Calibri"/>
                <a:sym typeface="Calibri"/>
              </a:rPr>
              <a:t>t</a:t>
            </a:r>
            <a:endParaRPr sz="2400" dirty="0">
              <a:solidFill>
                <a:srgbClr val="666666"/>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Stage</a:t>
            </a:r>
            <a:r>
              <a:rPr lang="tr-TR" sz="2400" dirty="0">
                <a:solidFill>
                  <a:srgbClr val="666666"/>
                </a:solidFill>
                <a:latin typeface="Calibri"/>
                <a:ea typeface="Calibri"/>
                <a:cs typeface="Calibri"/>
                <a:sym typeface="Calibri"/>
              </a:rPr>
              <a:t> </a:t>
            </a:r>
            <a:r>
              <a:rPr lang="tr-TR" sz="2400" b="1" dirty="0">
                <a:solidFill>
                  <a:srgbClr val="FF9900"/>
                </a:solidFill>
                <a:latin typeface="Calibri"/>
                <a:ea typeface="Calibri"/>
                <a:cs typeface="Calibri"/>
                <a:sym typeface="Calibri"/>
              </a:rPr>
              <a:t>file3.txt 				 </a:t>
            </a:r>
            <a:r>
              <a:rPr lang="tr-TR" sz="2800" dirty="0">
                <a:solidFill>
                  <a:schemeClr val="lt1"/>
                </a:solidFill>
                <a:highlight>
                  <a:srgbClr val="434343"/>
                </a:highlight>
                <a:latin typeface="Calibri"/>
                <a:ea typeface="Calibri"/>
                <a:cs typeface="Calibri"/>
                <a:sym typeface="Calibri"/>
              </a:rPr>
              <a:t>  </a:t>
            </a:r>
            <a:r>
              <a:rPr lang="tr-TR" sz="2800" b="1" dirty="0">
                <a:solidFill>
                  <a:schemeClr val="lt1"/>
                </a:solidFill>
                <a:highlight>
                  <a:srgbClr val="434343"/>
                </a:highlight>
                <a:latin typeface="Calibri"/>
                <a:ea typeface="Calibri"/>
                <a:cs typeface="Calibri"/>
                <a:sym typeface="Calibri"/>
              </a:rPr>
              <a:t>git </a:t>
            </a:r>
            <a:r>
              <a:rPr lang="tr-TR" sz="2800" b="1" dirty="0" err="1">
                <a:solidFill>
                  <a:schemeClr val="lt1"/>
                </a:solidFill>
                <a:highlight>
                  <a:srgbClr val="434343"/>
                </a:highlight>
                <a:latin typeface="Calibri"/>
                <a:ea typeface="Calibri"/>
                <a:cs typeface="Calibri"/>
                <a:sym typeface="Calibri"/>
              </a:rPr>
              <a:t>add</a:t>
            </a:r>
            <a:r>
              <a:rPr lang="tr-TR" sz="2800" b="1" dirty="0">
                <a:solidFill>
                  <a:schemeClr val="lt1"/>
                </a:solidFill>
                <a:highlight>
                  <a:srgbClr val="434343"/>
                </a:highlight>
                <a:latin typeface="Calibri"/>
                <a:ea typeface="Calibri"/>
                <a:cs typeface="Calibri"/>
                <a:sym typeface="Calibri"/>
              </a:rPr>
              <a:t> </a:t>
            </a:r>
            <a:r>
              <a:rPr lang="tr-TR" sz="2800" b="1" dirty="0">
                <a:solidFill>
                  <a:srgbClr val="FFFFFF"/>
                </a:solidFill>
                <a:highlight>
                  <a:srgbClr val="434343"/>
                </a:highlight>
                <a:latin typeface="Calibri"/>
                <a:ea typeface="Calibri"/>
                <a:cs typeface="Calibri"/>
                <a:sym typeface="Calibri"/>
              </a:rPr>
              <a:t>.</a:t>
            </a:r>
            <a:r>
              <a:rPr lang="tr-TR" sz="2800" b="1" dirty="0">
                <a:solidFill>
                  <a:schemeClr val="lt1"/>
                </a:solidFill>
                <a:highlight>
                  <a:srgbClr val="434343"/>
                </a:highlight>
                <a:latin typeface="Calibri"/>
                <a:ea typeface="Calibri"/>
                <a:cs typeface="Calibri"/>
                <a:sym typeface="Calibri"/>
              </a:rPr>
              <a:t> </a:t>
            </a:r>
            <a:r>
              <a:rPr lang="tr-TR" sz="2800" b="1" dirty="0">
                <a:solidFill>
                  <a:srgbClr val="434343"/>
                </a:solidFill>
                <a:highlight>
                  <a:srgbClr val="434343"/>
                </a:highlight>
                <a:latin typeface="Calibri"/>
                <a:ea typeface="Calibri"/>
                <a:cs typeface="Calibri"/>
                <a:sym typeface="Calibri"/>
              </a:rPr>
              <a:t>t</a:t>
            </a:r>
            <a:endParaRPr sz="2400" dirty="0">
              <a:solidFill>
                <a:srgbClr val="429ED4"/>
              </a:solidFill>
              <a:latin typeface="Calibri"/>
              <a:ea typeface="Calibri"/>
              <a:cs typeface="Calibri"/>
              <a:sym typeface="Calibri"/>
            </a:endParaRPr>
          </a:p>
          <a:p>
            <a:pPr marL="0" lvl="0" indent="0" algn="l" rtl="0">
              <a:lnSpc>
                <a:spcPct val="110000"/>
              </a:lnSpc>
              <a:spcBef>
                <a:spcPts val="600"/>
              </a:spcBef>
              <a:spcAft>
                <a:spcPts val="0"/>
              </a:spcAft>
              <a:buSzPts val="1800"/>
              <a:buNone/>
            </a:pPr>
            <a:r>
              <a:rPr lang="tr-TR" sz="3600" dirty="0">
                <a:solidFill>
                  <a:schemeClr val="lt1"/>
                </a:solidFill>
                <a:highlight>
                  <a:srgbClr val="434343"/>
                </a:highlight>
                <a:latin typeface="Calibri"/>
                <a:ea typeface="Calibri"/>
                <a:cs typeface="Calibri"/>
                <a:sym typeface="Calibri"/>
              </a:rPr>
              <a:t> </a:t>
            </a: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50"/>
          <p:cNvSpPr txBox="1">
            <a:spLocks noGrp="1"/>
          </p:cNvSpPr>
          <p:nvPr>
            <p:ph type="title"/>
          </p:nvPr>
        </p:nvSpPr>
        <p:spPr>
          <a:xfrm>
            <a:off x="457200" y="192650"/>
            <a:ext cx="81732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b="1">
                <a:solidFill>
                  <a:srgbClr val="429ED4"/>
                </a:solidFill>
                <a:latin typeface="Calibri"/>
                <a:ea typeface="Calibri"/>
                <a:cs typeface="Calibri"/>
                <a:sym typeface="Calibri"/>
              </a:rPr>
              <a:t>Task-2 Solution Cntd.</a:t>
            </a:r>
            <a:endParaRPr b="1">
              <a:solidFill>
                <a:srgbClr val="429ED4"/>
              </a:solidFill>
              <a:latin typeface="Calibri"/>
              <a:ea typeface="Calibri"/>
              <a:cs typeface="Calibri"/>
              <a:sym typeface="Calibri"/>
            </a:endParaRPr>
          </a:p>
        </p:txBody>
      </p:sp>
      <p:sp>
        <p:nvSpPr>
          <p:cNvPr id="846" name="Google Shape;846;p50"/>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43</a:t>
            </a:fld>
            <a:endParaRPr/>
          </a:p>
        </p:txBody>
      </p:sp>
      <p:sp>
        <p:nvSpPr>
          <p:cNvPr id="847" name="Google Shape;847;p50"/>
          <p:cNvSpPr txBox="1">
            <a:spLocks noGrp="1"/>
          </p:cNvSpPr>
          <p:nvPr>
            <p:ph type="body" idx="1"/>
          </p:nvPr>
        </p:nvSpPr>
        <p:spPr>
          <a:xfrm>
            <a:off x="441000" y="938525"/>
            <a:ext cx="8341050" cy="2249175"/>
          </a:xfrm>
          <a:prstGeom prst="rect">
            <a:avLst/>
          </a:prstGeom>
          <a:noFill/>
          <a:ln>
            <a:noFill/>
          </a:ln>
        </p:spPr>
        <p:txBody>
          <a:bodyPr spcFirstLastPara="1" wrap="square" lIns="0" tIns="0" rIns="0" bIns="0" anchor="t" anchorCtr="0">
            <a:noAutofit/>
          </a:bodyPr>
          <a:lstStyle/>
          <a:p>
            <a:pPr marL="457200" lvl="0" indent="-381000" algn="l" rtl="0">
              <a:lnSpc>
                <a:spcPct val="110000"/>
              </a:lnSpc>
              <a:spcBef>
                <a:spcPts val="60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Unstage</a:t>
            </a:r>
            <a:r>
              <a:rPr lang="tr-TR" sz="2400" dirty="0">
                <a:solidFill>
                  <a:srgbClr val="666666"/>
                </a:solidFill>
                <a:latin typeface="Calibri"/>
                <a:ea typeface="Calibri"/>
                <a:cs typeface="Calibri"/>
                <a:sym typeface="Calibri"/>
              </a:rPr>
              <a:t> </a:t>
            </a:r>
            <a:r>
              <a:rPr lang="tr-TR" sz="2400" b="1" dirty="0">
                <a:solidFill>
                  <a:srgbClr val="FF9900"/>
                </a:solidFill>
                <a:latin typeface="Calibri"/>
                <a:ea typeface="Calibri"/>
                <a:cs typeface="Calibri"/>
                <a:sym typeface="Calibri"/>
              </a:rPr>
              <a:t>file3.txt				</a:t>
            </a:r>
            <a:r>
              <a:rPr lang="tr-TR" sz="2800" dirty="0">
                <a:solidFill>
                  <a:schemeClr val="lt1"/>
                </a:solidFill>
                <a:highlight>
                  <a:srgbClr val="434343"/>
                </a:highlight>
                <a:latin typeface="Calibri"/>
                <a:ea typeface="Calibri"/>
                <a:cs typeface="Calibri"/>
                <a:sym typeface="Calibri"/>
              </a:rPr>
              <a:t>  </a:t>
            </a:r>
            <a:r>
              <a:rPr lang="tr-TR" sz="2800" b="1" dirty="0">
                <a:solidFill>
                  <a:schemeClr val="lt1"/>
                </a:solidFill>
                <a:highlight>
                  <a:srgbClr val="434343"/>
                </a:highlight>
                <a:latin typeface="Calibri"/>
                <a:ea typeface="Calibri"/>
                <a:cs typeface="Calibri"/>
                <a:sym typeface="Calibri"/>
              </a:rPr>
              <a:t>git </a:t>
            </a:r>
            <a:r>
              <a:rPr lang="tr-TR" sz="2800" b="1" dirty="0" err="1">
                <a:solidFill>
                  <a:schemeClr val="lt1"/>
                </a:solidFill>
                <a:highlight>
                  <a:srgbClr val="434343"/>
                </a:highlight>
                <a:latin typeface="Calibri"/>
                <a:ea typeface="Calibri"/>
                <a:cs typeface="Calibri"/>
                <a:sym typeface="Calibri"/>
              </a:rPr>
              <a:t>rm</a:t>
            </a:r>
            <a:r>
              <a:rPr lang="tr-TR" sz="2800" b="1" dirty="0">
                <a:solidFill>
                  <a:schemeClr val="lt1"/>
                </a:solidFill>
                <a:highlight>
                  <a:srgbClr val="434343"/>
                </a:highlight>
                <a:latin typeface="Calibri"/>
                <a:ea typeface="Calibri"/>
                <a:cs typeface="Calibri"/>
                <a:sym typeface="Calibri"/>
              </a:rPr>
              <a:t> --</a:t>
            </a:r>
            <a:r>
              <a:rPr lang="tr-TR" sz="2800" b="1" dirty="0" err="1">
                <a:solidFill>
                  <a:schemeClr val="lt1"/>
                </a:solidFill>
                <a:highlight>
                  <a:srgbClr val="434343"/>
                </a:highlight>
                <a:latin typeface="Calibri"/>
                <a:ea typeface="Calibri"/>
                <a:cs typeface="Calibri"/>
                <a:sym typeface="Calibri"/>
              </a:rPr>
              <a:t>cached</a:t>
            </a:r>
            <a:r>
              <a:rPr lang="tr-TR" sz="2800" b="1" dirty="0">
                <a:solidFill>
                  <a:schemeClr val="lt1"/>
                </a:solidFill>
                <a:highlight>
                  <a:srgbClr val="434343"/>
                </a:highlight>
                <a:latin typeface="Calibri"/>
                <a:ea typeface="Calibri"/>
                <a:cs typeface="Calibri"/>
                <a:sym typeface="Calibri"/>
              </a:rPr>
              <a:t> </a:t>
            </a:r>
            <a:r>
              <a:rPr lang="tr-TR" sz="2800" b="1" dirty="0">
                <a:solidFill>
                  <a:srgbClr val="FF9900"/>
                </a:solidFill>
                <a:highlight>
                  <a:srgbClr val="434343"/>
                </a:highlight>
                <a:latin typeface="Calibri"/>
                <a:ea typeface="Calibri"/>
                <a:cs typeface="Calibri"/>
                <a:sym typeface="Calibri"/>
              </a:rPr>
              <a:t>file3.txt</a:t>
            </a:r>
            <a:r>
              <a:rPr lang="tr-TR" sz="2800" b="1" dirty="0">
                <a:solidFill>
                  <a:schemeClr val="lt1"/>
                </a:solidFill>
                <a:highlight>
                  <a:srgbClr val="434343"/>
                </a:highlight>
                <a:latin typeface="Calibri"/>
                <a:ea typeface="Calibri"/>
                <a:cs typeface="Calibri"/>
                <a:sym typeface="Calibri"/>
              </a:rPr>
              <a:t> </a:t>
            </a:r>
            <a:r>
              <a:rPr lang="tr-TR" sz="2800" b="1" dirty="0">
                <a:solidFill>
                  <a:srgbClr val="434343"/>
                </a:solidFill>
                <a:highlight>
                  <a:srgbClr val="434343"/>
                </a:highlight>
                <a:latin typeface="Calibri"/>
                <a:ea typeface="Calibri"/>
                <a:cs typeface="Calibri"/>
                <a:sym typeface="Calibri"/>
              </a:rPr>
              <a:t>t</a:t>
            </a:r>
            <a:endParaRPr sz="2400" dirty="0">
              <a:solidFill>
                <a:srgbClr val="666666"/>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Stage</a:t>
            </a:r>
            <a:r>
              <a:rPr lang="tr-TR" sz="2400" dirty="0">
                <a:solidFill>
                  <a:srgbClr val="666666"/>
                </a:solidFill>
                <a:latin typeface="Calibri"/>
                <a:ea typeface="Calibri"/>
                <a:cs typeface="Calibri"/>
                <a:sym typeface="Calibri"/>
              </a:rPr>
              <a:t> </a:t>
            </a:r>
            <a:r>
              <a:rPr lang="tr-TR" sz="2400" b="1" dirty="0">
                <a:solidFill>
                  <a:srgbClr val="FF9900"/>
                </a:solidFill>
                <a:latin typeface="Calibri"/>
                <a:ea typeface="Calibri"/>
                <a:cs typeface="Calibri"/>
                <a:sym typeface="Calibri"/>
              </a:rPr>
              <a:t>file3.txt </a:t>
            </a:r>
            <a:r>
              <a:rPr lang="tr-TR" sz="2400" dirty="0" err="1">
                <a:solidFill>
                  <a:srgbClr val="666666"/>
                </a:solidFill>
                <a:latin typeface="Calibri"/>
                <a:ea typeface="Calibri"/>
                <a:cs typeface="Calibri"/>
                <a:sym typeface="Calibri"/>
              </a:rPr>
              <a:t>again</a:t>
            </a:r>
            <a:r>
              <a:rPr lang="tr-TR" sz="2400" dirty="0">
                <a:solidFill>
                  <a:srgbClr val="666666"/>
                </a:solidFill>
                <a:latin typeface="Calibri"/>
                <a:ea typeface="Calibri"/>
                <a:cs typeface="Calibri"/>
                <a:sym typeface="Calibri"/>
              </a:rPr>
              <a:t>  			</a:t>
            </a:r>
            <a:r>
              <a:rPr lang="tr-TR" sz="2800" dirty="0">
                <a:solidFill>
                  <a:schemeClr val="lt1"/>
                </a:solidFill>
                <a:highlight>
                  <a:srgbClr val="434343"/>
                </a:highlight>
                <a:latin typeface="Calibri"/>
                <a:ea typeface="Calibri"/>
                <a:cs typeface="Calibri"/>
                <a:sym typeface="Calibri"/>
              </a:rPr>
              <a:t>   </a:t>
            </a:r>
            <a:r>
              <a:rPr lang="tr-TR" sz="2800" b="1" dirty="0">
                <a:solidFill>
                  <a:schemeClr val="lt1"/>
                </a:solidFill>
                <a:highlight>
                  <a:srgbClr val="434343"/>
                </a:highlight>
                <a:latin typeface="Calibri"/>
                <a:ea typeface="Calibri"/>
                <a:cs typeface="Calibri"/>
                <a:sym typeface="Calibri"/>
              </a:rPr>
              <a:t>git </a:t>
            </a:r>
            <a:r>
              <a:rPr lang="tr-TR" sz="2800" b="1" dirty="0" err="1">
                <a:solidFill>
                  <a:schemeClr val="lt1"/>
                </a:solidFill>
                <a:highlight>
                  <a:srgbClr val="434343"/>
                </a:highlight>
                <a:latin typeface="Calibri"/>
                <a:ea typeface="Calibri"/>
                <a:cs typeface="Calibri"/>
                <a:sym typeface="Calibri"/>
              </a:rPr>
              <a:t>add</a:t>
            </a:r>
            <a:r>
              <a:rPr lang="tr-TR" sz="2800" b="1" dirty="0">
                <a:solidFill>
                  <a:schemeClr val="lt1"/>
                </a:solidFill>
                <a:highlight>
                  <a:srgbClr val="434343"/>
                </a:highlight>
                <a:latin typeface="Calibri"/>
                <a:ea typeface="Calibri"/>
                <a:cs typeface="Calibri"/>
                <a:sym typeface="Calibri"/>
              </a:rPr>
              <a:t> </a:t>
            </a:r>
            <a:r>
              <a:rPr lang="tr-TR" sz="2800" b="1" dirty="0">
                <a:solidFill>
                  <a:srgbClr val="FFFFFF"/>
                </a:solidFill>
                <a:highlight>
                  <a:srgbClr val="434343"/>
                </a:highlight>
                <a:latin typeface="Calibri"/>
                <a:ea typeface="Calibri"/>
                <a:cs typeface="Calibri"/>
                <a:sym typeface="Calibri"/>
              </a:rPr>
              <a:t>.</a:t>
            </a:r>
            <a:r>
              <a:rPr lang="tr-TR" sz="2800" b="1" dirty="0">
                <a:solidFill>
                  <a:schemeClr val="lt1"/>
                </a:solidFill>
                <a:highlight>
                  <a:srgbClr val="434343"/>
                </a:highlight>
                <a:latin typeface="Calibri"/>
                <a:ea typeface="Calibri"/>
                <a:cs typeface="Calibri"/>
                <a:sym typeface="Calibri"/>
              </a:rPr>
              <a:t> </a:t>
            </a:r>
            <a:r>
              <a:rPr lang="tr-TR" sz="2800" b="1" dirty="0">
                <a:solidFill>
                  <a:srgbClr val="434343"/>
                </a:solidFill>
                <a:highlight>
                  <a:srgbClr val="434343"/>
                </a:highlight>
                <a:latin typeface="Calibri"/>
                <a:ea typeface="Calibri"/>
                <a:cs typeface="Calibri"/>
                <a:sym typeface="Calibri"/>
              </a:rPr>
              <a:t>t</a:t>
            </a:r>
            <a:r>
              <a:rPr lang="tr-TR" sz="2800" b="1" dirty="0">
                <a:solidFill>
                  <a:schemeClr val="lt1"/>
                </a:solidFill>
                <a:highlight>
                  <a:srgbClr val="434343"/>
                </a:highlight>
                <a:latin typeface="Calibri"/>
                <a:ea typeface="Calibri"/>
                <a:cs typeface="Calibri"/>
                <a:sym typeface="Calibri"/>
              </a:rPr>
              <a:t>          </a:t>
            </a:r>
            <a:r>
              <a:rPr lang="tr-TR" sz="2800" b="1" dirty="0">
                <a:solidFill>
                  <a:srgbClr val="434343"/>
                </a:solidFill>
                <a:highlight>
                  <a:srgbClr val="434343"/>
                </a:highlight>
                <a:latin typeface="Calibri"/>
                <a:ea typeface="Calibri"/>
                <a:cs typeface="Calibri"/>
                <a:sym typeface="Calibri"/>
              </a:rPr>
              <a:t> </a:t>
            </a:r>
            <a:endParaRPr sz="2400" dirty="0">
              <a:solidFill>
                <a:srgbClr val="666666"/>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Commit</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the</a:t>
            </a:r>
            <a:r>
              <a:rPr lang="tr-TR" sz="2400" dirty="0">
                <a:solidFill>
                  <a:srgbClr val="666666"/>
                </a:solidFill>
                <a:latin typeface="Calibri"/>
                <a:ea typeface="Calibri"/>
                <a:cs typeface="Calibri"/>
                <a:sym typeface="Calibri"/>
              </a:rPr>
              <a:t> file </a:t>
            </a:r>
            <a:r>
              <a:rPr lang="tr-TR" sz="2400" dirty="0" err="1">
                <a:solidFill>
                  <a:srgbClr val="666666"/>
                </a:solidFill>
                <a:latin typeface="Calibri"/>
                <a:ea typeface="Calibri"/>
                <a:cs typeface="Calibri"/>
                <a:sym typeface="Calibri"/>
              </a:rPr>
              <a:t>to</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your</a:t>
            </a:r>
            <a:r>
              <a:rPr lang="tr-TR" sz="2400" dirty="0">
                <a:solidFill>
                  <a:srgbClr val="666666"/>
                </a:solidFill>
                <a:latin typeface="Calibri"/>
                <a:ea typeface="Calibri"/>
                <a:cs typeface="Calibri"/>
                <a:sym typeface="Calibri"/>
              </a:rPr>
              <a:t> repo  </a:t>
            </a:r>
            <a:r>
              <a:rPr lang="tr-TR" sz="2800" dirty="0">
                <a:solidFill>
                  <a:schemeClr val="lt1"/>
                </a:solidFill>
                <a:highlight>
                  <a:srgbClr val="434343"/>
                </a:highlight>
                <a:latin typeface="Calibri"/>
                <a:ea typeface="Calibri"/>
                <a:cs typeface="Calibri"/>
                <a:sym typeface="Calibri"/>
              </a:rPr>
              <a:t>  </a:t>
            </a:r>
            <a:r>
              <a:rPr lang="tr-TR" sz="2800" b="1" dirty="0">
                <a:solidFill>
                  <a:schemeClr val="lt1"/>
                </a:solidFill>
                <a:highlight>
                  <a:srgbClr val="434343"/>
                </a:highlight>
                <a:latin typeface="Calibri"/>
                <a:ea typeface="Calibri"/>
                <a:cs typeface="Calibri"/>
                <a:sym typeface="Calibri"/>
              </a:rPr>
              <a:t>git </a:t>
            </a:r>
            <a:r>
              <a:rPr lang="tr-TR" sz="2800" b="1" dirty="0" err="1">
                <a:solidFill>
                  <a:schemeClr val="lt1"/>
                </a:solidFill>
                <a:highlight>
                  <a:srgbClr val="434343"/>
                </a:highlight>
                <a:latin typeface="Calibri"/>
                <a:ea typeface="Calibri"/>
                <a:cs typeface="Calibri"/>
                <a:sym typeface="Calibri"/>
              </a:rPr>
              <a:t>commit</a:t>
            </a:r>
            <a:r>
              <a:rPr lang="tr-TR" sz="2800" b="1" dirty="0">
                <a:solidFill>
                  <a:schemeClr val="lt1"/>
                </a:solidFill>
                <a:highlight>
                  <a:srgbClr val="434343"/>
                </a:highlight>
                <a:latin typeface="Calibri"/>
                <a:ea typeface="Calibri"/>
                <a:cs typeface="Calibri"/>
                <a:sym typeface="Calibri"/>
              </a:rPr>
              <a:t> -m </a:t>
            </a:r>
            <a:r>
              <a:rPr lang="tr-TR" sz="2800" b="1" dirty="0">
                <a:solidFill>
                  <a:srgbClr val="FF9900"/>
                </a:solidFill>
                <a:highlight>
                  <a:srgbClr val="434343"/>
                </a:highlight>
                <a:latin typeface="Calibri"/>
                <a:ea typeface="Calibri"/>
                <a:cs typeface="Calibri"/>
                <a:sym typeface="Calibri"/>
              </a:rPr>
              <a:t>“</a:t>
            </a:r>
            <a:r>
              <a:rPr lang="tr-TR" sz="2800" b="1" dirty="0" err="1">
                <a:solidFill>
                  <a:srgbClr val="FF9900"/>
                </a:solidFill>
                <a:highlight>
                  <a:srgbClr val="434343"/>
                </a:highlight>
                <a:latin typeface="Calibri"/>
                <a:ea typeface="Calibri"/>
                <a:cs typeface="Calibri"/>
                <a:sym typeface="Calibri"/>
              </a:rPr>
              <a:t>message</a:t>
            </a:r>
            <a:r>
              <a:rPr lang="tr-TR" sz="2800" b="1" dirty="0">
                <a:solidFill>
                  <a:srgbClr val="FF9900"/>
                </a:solidFill>
                <a:highlight>
                  <a:srgbClr val="434343"/>
                </a:highlight>
                <a:latin typeface="Calibri"/>
                <a:ea typeface="Calibri"/>
                <a:cs typeface="Calibri"/>
                <a:sym typeface="Calibri"/>
              </a:rPr>
              <a:t>”</a:t>
            </a:r>
            <a:r>
              <a:rPr lang="tr-TR" sz="2800" b="1" dirty="0">
                <a:solidFill>
                  <a:schemeClr val="lt1"/>
                </a:solidFill>
                <a:highlight>
                  <a:srgbClr val="434343"/>
                </a:highlight>
                <a:latin typeface="Calibri"/>
                <a:ea typeface="Calibri"/>
                <a:cs typeface="Calibri"/>
                <a:sym typeface="Calibri"/>
              </a:rPr>
              <a:t> </a:t>
            </a:r>
            <a:r>
              <a:rPr lang="tr-TR" sz="2800" b="1" dirty="0">
                <a:solidFill>
                  <a:srgbClr val="434343"/>
                </a:solidFill>
                <a:highlight>
                  <a:srgbClr val="434343"/>
                </a:highlight>
                <a:latin typeface="Calibri"/>
                <a:ea typeface="Calibri"/>
                <a:cs typeface="Calibri"/>
                <a:sym typeface="Calibri"/>
              </a:rPr>
              <a:t>t</a:t>
            </a:r>
            <a:endParaRPr sz="2400" dirty="0">
              <a:solidFill>
                <a:srgbClr val="666666"/>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err="1">
                <a:solidFill>
                  <a:srgbClr val="666666"/>
                </a:solidFill>
                <a:latin typeface="Calibri"/>
                <a:ea typeface="Calibri"/>
                <a:cs typeface="Calibri"/>
                <a:sym typeface="Calibri"/>
              </a:rPr>
              <a:t>Change</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the</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message</a:t>
            </a:r>
            <a:r>
              <a:rPr lang="tr-TR" sz="2400" dirty="0">
                <a:solidFill>
                  <a:srgbClr val="666666"/>
                </a:solidFill>
                <a:latin typeface="Calibri"/>
                <a:ea typeface="Calibri"/>
                <a:cs typeface="Calibri"/>
                <a:sym typeface="Calibri"/>
              </a:rPr>
              <a:t> of </a:t>
            </a:r>
            <a:r>
              <a:rPr lang="tr-TR" sz="2400" dirty="0" err="1">
                <a:solidFill>
                  <a:srgbClr val="666666"/>
                </a:solidFill>
                <a:latin typeface="Calibri"/>
                <a:ea typeface="Calibri"/>
                <a:cs typeface="Calibri"/>
                <a:sym typeface="Calibri"/>
              </a:rPr>
              <a:t>the</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commit</a:t>
            </a:r>
            <a:r>
              <a:rPr lang="tr-TR" sz="2400" dirty="0">
                <a:solidFill>
                  <a:srgbClr val="666666"/>
                </a:solidFill>
                <a:latin typeface="Calibri"/>
                <a:ea typeface="Calibri"/>
                <a:cs typeface="Calibri"/>
                <a:sym typeface="Calibri"/>
              </a:rPr>
              <a:t> </a:t>
            </a:r>
          </a:p>
          <a:p>
            <a:pPr marL="457200" lvl="0" indent="-381000" algn="l" rtl="0">
              <a:lnSpc>
                <a:spcPct val="110000"/>
              </a:lnSpc>
              <a:spcBef>
                <a:spcPts val="0"/>
              </a:spcBef>
              <a:spcAft>
                <a:spcPts val="0"/>
              </a:spcAft>
              <a:buClr>
                <a:schemeClr val="accent4"/>
              </a:buClr>
              <a:buSzPts val="2400"/>
              <a:buFont typeface="Calibri"/>
              <a:buChar char="➔"/>
            </a:pPr>
            <a:r>
              <a:rPr lang="tr-TR" sz="2800" dirty="0">
                <a:solidFill>
                  <a:schemeClr val="lt1"/>
                </a:solidFill>
                <a:highlight>
                  <a:srgbClr val="434343"/>
                </a:highlight>
                <a:latin typeface="Calibri"/>
                <a:ea typeface="Calibri"/>
                <a:cs typeface="Calibri"/>
                <a:sym typeface="Calibri"/>
              </a:rPr>
              <a:t>  </a:t>
            </a:r>
            <a:r>
              <a:rPr lang="tr-TR" sz="2800" b="1" dirty="0">
                <a:solidFill>
                  <a:schemeClr val="lt1"/>
                </a:solidFill>
                <a:highlight>
                  <a:srgbClr val="434343"/>
                </a:highlight>
                <a:latin typeface="Calibri"/>
                <a:ea typeface="Calibri"/>
                <a:cs typeface="Calibri"/>
                <a:sym typeface="Calibri"/>
              </a:rPr>
              <a:t>git </a:t>
            </a:r>
            <a:r>
              <a:rPr lang="tr-TR" sz="2800" b="1" dirty="0" err="1">
                <a:solidFill>
                  <a:schemeClr val="lt1"/>
                </a:solidFill>
                <a:highlight>
                  <a:srgbClr val="434343"/>
                </a:highlight>
                <a:latin typeface="Calibri"/>
                <a:ea typeface="Calibri"/>
                <a:cs typeface="Calibri"/>
                <a:sym typeface="Calibri"/>
              </a:rPr>
              <a:t>commit</a:t>
            </a:r>
            <a:r>
              <a:rPr lang="tr-TR" sz="2800" b="1" dirty="0">
                <a:solidFill>
                  <a:schemeClr val="lt1"/>
                </a:solidFill>
                <a:highlight>
                  <a:srgbClr val="434343"/>
                </a:highlight>
                <a:latin typeface="Calibri"/>
                <a:ea typeface="Calibri"/>
                <a:cs typeface="Calibri"/>
                <a:sym typeface="Calibri"/>
              </a:rPr>
              <a:t> --</a:t>
            </a:r>
            <a:r>
              <a:rPr lang="tr-TR" sz="2800" b="1" dirty="0" err="1">
                <a:solidFill>
                  <a:schemeClr val="lt1"/>
                </a:solidFill>
                <a:highlight>
                  <a:srgbClr val="434343"/>
                </a:highlight>
                <a:latin typeface="Calibri"/>
                <a:ea typeface="Calibri"/>
                <a:cs typeface="Calibri"/>
                <a:sym typeface="Calibri"/>
              </a:rPr>
              <a:t>amend</a:t>
            </a:r>
            <a:r>
              <a:rPr lang="tr-TR" sz="2800" b="1" dirty="0">
                <a:solidFill>
                  <a:schemeClr val="lt1"/>
                </a:solidFill>
                <a:highlight>
                  <a:srgbClr val="434343"/>
                </a:highlight>
                <a:latin typeface="Calibri"/>
                <a:ea typeface="Calibri"/>
                <a:cs typeface="Calibri"/>
                <a:sym typeface="Calibri"/>
              </a:rPr>
              <a:t> </a:t>
            </a:r>
            <a:r>
              <a:rPr lang="tr-TR" sz="2800" b="1" dirty="0">
                <a:solidFill>
                  <a:srgbClr val="434343"/>
                </a:solidFill>
                <a:highlight>
                  <a:srgbClr val="434343"/>
                </a:highlight>
                <a:latin typeface="Calibri"/>
                <a:ea typeface="Calibri"/>
                <a:cs typeface="Calibri"/>
                <a:sym typeface="Calibri"/>
              </a:rPr>
              <a:t>t</a:t>
            </a:r>
            <a:endParaRPr sz="2400" dirty="0">
              <a:solidFill>
                <a:srgbClr val="666666"/>
              </a:solidFill>
              <a:latin typeface="Calibri"/>
              <a:ea typeface="Calibri"/>
              <a:cs typeface="Calibri"/>
              <a:sym typeface="Calibri"/>
            </a:endParaRPr>
          </a:p>
          <a:p>
            <a:pPr marL="457200" lvl="0" indent="-381000" algn="l" rtl="0">
              <a:lnSpc>
                <a:spcPct val="110000"/>
              </a:lnSpc>
              <a:spcBef>
                <a:spcPts val="600"/>
              </a:spcBef>
              <a:spcAft>
                <a:spcPts val="0"/>
              </a:spcAft>
              <a:buClr>
                <a:schemeClr val="accent4"/>
              </a:buClr>
              <a:buSzPts val="2400"/>
              <a:buFont typeface="Calibri"/>
              <a:buChar char="➔"/>
            </a:pPr>
            <a:r>
              <a:rPr lang="tr-TR" sz="2400" dirty="0">
                <a:solidFill>
                  <a:srgbClr val="666666"/>
                </a:solidFill>
                <a:latin typeface="Calibri"/>
                <a:ea typeface="Calibri"/>
                <a:cs typeface="Calibri"/>
                <a:sym typeface="Calibri"/>
              </a:rPr>
              <a:t>Switch </a:t>
            </a:r>
            <a:r>
              <a:rPr lang="tr-TR" sz="2400" dirty="0" err="1">
                <a:solidFill>
                  <a:srgbClr val="666666"/>
                </a:solidFill>
                <a:latin typeface="Calibri"/>
                <a:ea typeface="Calibri"/>
                <a:cs typeface="Calibri"/>
                <a:sym typeface="Calibri"/>
              </a:rPr>
              <a:t>back</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to</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your</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first</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commit</a:t>
            </a:r>
            <a:r>
              <a:rPr lang="tr-TR" sz="2400" dirty="0">
                <a:solidFill>
                  <a:srgbClr val="666666"/>
                </a:solidFill>
                <a:latin typeface="Calibri"/>
                <a:ea typeface="Calibri"/>
                <a:cs typeface="Calibri"/>
                <a:sym typeface="Calibri"/>
              </a:rPr>
              <a:t> in </a:t>
            </a:r>
            <a:r>
              <a:rPr lang="tr-TR" sz="2400" dirty="0">
                <a:solidFill>
                  <a:srgbClr val="429ED4"/>
                </a:solidFill>
                <a:latin typeface="Calibri"/>
                <a:ea typeface="Calibri"/>
                <a:cs typeface="Calibri"/>
                <a:sym typeface="Calibri"/>
              </a:rPr>
              <a:t>Task-1  </a:t>
            </a:r>
            <a:r>
              <a:rPr lang="tr-TR" sz="2800" b="1" dirty="0">
                <a:solidFill>
                  <a:schemeClr val="lt1"/>
                </a:solidFill>
                <a:highlight>
                  <a:srgbClr val="434343"/>
                </a:highlight>
                <a:latin typeface="Calibri"/>
                <a:ea typeface="Calibri"/>
                <a:cs typeface="Calibri"/>
                <a:sym typeface="Calibri"/>
              </a:rPr>
              <a:t>git log </a:t>
            </a:r>
            <a:r>
              <a:rPr lang="tr-TR" sz="2800" b="1" dirty="0">
                <a:solidFill>
                  <a:srgbClr val="434343"/>
                </a:solidFill>
                <a:highlight>
                  <a:srgbClr val="434343"/>
                </a:highlight>
                <a:latin typeface="Calibri"/>
                <a:ea typeface="Calibri"/>
                <a:cs typeface="Calibri"/>
                <a:sym typeface="Calibri"/>
              </a:rPr>
              <a:t>t</a:t>
            </a:r>
            <a:endParaRPr sz="2800" b="1" dirty="0">
              <a:solidFill>
                <a:srgbClr val="434343"/>
              </a:solidFill>
              <a:highlight>
                <a:srgbClr val="434343"/>
              </a:highlight>
              <a:latin typeface="Calibri"/>
              <a:ea typeface="Calibri"/>
              <a:cs typeface="Calibri"/>
              <a:sym typeface="Calibri"/>
            </a:endParaRPr>
          </a:p>
          <a:p>
            <a:pPr marL="1828800" lvl="0" indent="457200" algn="l" rtl="0">
              <a:lnSpc>
                <a:spcPct val="110000"/>
              </a:lnSpc>
              <a:spcBef>
                <a:spcPts val="600"/>
              </a:spcBef>
              <a:spcAft>
                <a:spcPts val="0"/>
              </a:spcAft>
              <a:buSzPts val="1800"/>
              <a:buNone/>
            </a:pPr>
            <a:r>
              <a:rPr lang="tr-TR" sz="2400" dirty="0">
                <a:solidFill>
                  <a:srgbClr val="429ED4"/>
                </a:solidFill>
                <a:latin typeface="Calibri"/>
                <a:ea typeface="Calibri"/>
                <a:cs typeface="Calibri"/>
                <a:sym typeface="Calibri"/>
              </a:rPr>
              <a:t> </a:t>
            </a:r>
            <a:r>
              <a:rPr lang="tr-TR" sz="2800" dirty="0">
                <a:solidFill>
                  <a:schemeClr val="lt1"/>
                </a:solidFill>
                <a:highlight>
                  <a:srgbClr val="434343"/>
                </a:highlight>
                <a:latin typeface="Calibri"/>
                <a:ea typeface="Calibri"/>
                <a:cs typeface="Calibri"/>
                <a:sym typeface="Calibri"/>
              </a:rPr>
              <a:t>  </a:t>
            </a:r>
            <a:r>
              <a:rPr lang="tr-TR" sz="2800" b="1" dirty="0">
                <a:solidFill>
                  <a:schemeClr val="lt1"/>
                </a:solidFill>
                <a:highlight>
                  <a:srgbClr val="434343"/>
                </a:highlight>
                <a:latin typeface="Calibri"/>
                <a:ea typeface="Calibri"/>
                <a:cs typeface="Calibri"/>
                <a:sym typeface="Calibri"/>
              </a:rPr>
              <a:t>git </a:t>
            </a:r>
            <a:r>
              <a:rPr lang="tr-TR" sz="2800" b="1" dirty="0" err="1">
                <a:solidFill>
                  <a:schemeClr val="lt1"/>
                </a:solidFill>
                <a:highlight>
                  <a:srgbClr val="434343"/>
                </a:highlight>
                <a:latin typeface="Calibri"/>
                <a:ea typeface="Calibri"/>
                <a:cs typeface="Calibri"/>
                <a:sym typeface="Calibri"/>
              </a:rPr>
              <a:t>checkout</a:t>
            </a:r>
            <a:r>
              <a:rPr lang="tr-TR" sz="2800" b="1" dirty="0">
                <a:solidFill>
                  <a:srgbClr val="FF9900"/>
                </a:solidFill>
                <a:highlight>
                  <a:srgbClr val="434343"/>
                </a:highlight>
                <a:latin typeface="Calibri"/>
                <a:ea typeface="Calibri"/>
                <a:cs typeface="Calibri"/>
                <a:sym typeface="Calibri"/>
              </a:rPr>
              <a:t> “</a:t>
            </a:r>
            <a:r>
              <a:rPr lang="tr-TR" sz="2800" b="1" dirty="0" err="1">
                <a:solidFill>
                  <a:srgbClr val="FF9900"/>
                </a:solidFill>
                <a:highlight>
                  <a:srgbClr val="434343"/>
                </a:highlight>
                <a:latin typeface="Calibri"/>
                <a:ea typeface="Calibri"/>
                <a:cs typeface="Calibri"/>
                <a:sym typeface="Calibri"/>
              </a:rPr>
              <a:t>first</a:t>
            </a:r>
            <a:r>
              <a:rPr lang="tr-TR" sz="2800" b="1" dirty="0">
                <a:solidFill>
                  <a:srgbClr val="FF9900"/>
                </a:solidFill>
                <a:highlight>
                  <a:srgbClr val="434343"/>
                </a:highlight>
                <a:latin typeface="Calibri"/>
                <a:ea typeface="Calibri"/>
                <a:cs typeface="Calibri"/>
                <a:sym typeface="Calibri"/>
              </a:rPr>
              <a:t> </a:t>
            </a:r>
            <a:r>
              <a:rPr lang="tr-TR" sz="2800" b="1" dirty="0" err="1">
                <a:solidFill>
                  <a:srgbClr val="FF9900"/>
                </a:solidFill>
                <a:highlight>
                  <a:srgbClr val="434343"/>
                </a:highlight>
                <a:latin typeface="Calibri"/>
                <a:ea typeface="Calibri"/>
                <a:cs typeface="Calibri"/>
                <a:sym typeface="Calibri"/>
              </a:rPr>
              <a:t>commit</a:t>
            </a:r>
            <a:r>
              <a:rPr lang="tr-TR" sz="2800" b="1" dirty="0">
                <a:solidFill>
                  <a:srgbClr val="FF9900"/>
                </a:solidFill>
                <a:highlight>
                  <a:srgbClr val="434343"/>
                </a:highlight>
                <a:latin typeface="Calibri"/>
                <a:ea typeface="Calibri"/>
                <a:cs typeface="Calibri"/>
                <a:sym typeface="Calibri"/>
              </a:rPr>
              <a:t> ID”</a:t>
            </a:r>
            <a:r>
              <a:rPr lang="tr-TR" sz="2800" b="1" dirty="0">
                <a:solidFill>
                  <a:schemeClr val="lt1"/>
                </a:solidFill>
                <a:highlight>
                  <a:srgbClr val="434343"/>
                </a:highlight>
                <a:latin typeface="Calibri"/>
                <a:ea typeface="Calibri"/>
                <a:cs typeface="Calibri"/>
                <a:sym typeface="Calibri"/>
              </a:rPr>
              <a:t> </a:t>
            </a:r>
            <a:r>
              <a:rPr lang="tr-TR" sz="2800" b="1" dirty="0">
                <a:solidFill>
                  <a:srgbClr val="434343"/>
                </a:solidFill>
                <a:highlight>
                  <a:srgbClr val="434343"/>
                </a:highlight>
                <a:latin typeface="Calibri"/>
                <a:ea typeface="Calibri"/>
                <a:cs typeface="Calibri"/>
                <a:sym typeface="Calibri"/>
              </a:rPr>
              <a:t>t</a:t>
            </a:r>
            <a:endParaRPr sz="2800" b="1" dirty="0">
              <a:solidFill>
                <a:srgbClr val="434343"/>
              </a:solidFill>
              <a:highlight>
                <a:srgbClr val="434343"/>
              </a:highlight>
              <a:latin typeface="Calibri"/>
              <a:ea typeface="Calibri"/>
              <a:cs typeface="Calibri"/>
              <a:sym typeface="Calibri"/>
            </a:endParaRPr>
          </a:p>
          <a:p>
            <a:pPr marL="0" lvl="0" indent="0" algn="l" rtl="0">
              <a:lnSpc>
                <a:spcPct val="110000"/>
              </a:lnSpc>
              <a:spcBef>
                <a:spcPts val="600"/>
              </a:spcBef>
              <a:spcAft>
                <a:spcPts val="0"/>
              </a:spcAft>
              <a:buSzPts val="1800"/>
              <a:buNone/>
            </a:pPr>
            <a:r>
              <a:rPr lang="tr-TR" sz="3600" dirty="0">
                <a:solidFill>
                  <a:schemeClr val="lt1"/>
                </a:solidFill>
                <a:highlight>
                  <a:srgbClr val="434343"/>
                </a:highlight>
                <a:latin typeface="Calibri"/>
                <a:ea typeface="Calibri"/>
                <a:cs typeface="Calibri"/>
                <a:sym typeface="Calibri"/>
              </a:rPr>
              <a:t> </a:t>
            </a: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a:p>
            <a:pPr marL="914400" lvl="0" indent="0" algn="l" rtl="0">
              <a:lnSpc>
                <a:spcPct val="110000"/>
              </a:lnSpc>
              <a:spcBef>
                <a:spcPts val="600"/>
              </a:spcBef>
              <a:spcAft>
                <a:spcPts val="0"/>
              </a:spcAft>
              <a:buSzPts val="1800"/>
              <a:buNone/>
            </a:pPr>
            <a:endParaRPr sz="3600" dirty="0">
              <a:solidFill>
                <a:schemeClr val="lt1"/>
              </a:solidFill>
              <a:highlight>
                <a:srgbClr val="434343"/>
              </a:highlight>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5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44</a:t>
            </a:fld>
            <a:endParaRPr/>
          </a:p>
        </p:txBody>
      </p:sp>
      <p:sp>
        <p:nvSpPr>
          <p:cNvPr id="853" name="Google Shape;853;p51"/>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b="1">
                <a:solidFill>
                  <a:srgbClr val="429ED4"/>
                </a:solidFill>
                <a:latin typeface="Calibri"/>
                <a:ea typeface="Calibri"/>
                <a:cs typeface="Calibri"/>
                <a:sym typeface="Calibri"/>
              </a:rPr>
              <a:t>Git</a:t>
            </a:r>
            <a:r>
              <a:rPr lang="tr-TR" sz="4000">
                <a:solidFill>
                  <a:srgbClr val="741B47"/>
                </a:solidFill>
                <a:latin typeface="Raleway Medium"/>
                <a:ea typeface="Raleway Medium"/>
                <a:cs typeface="Raleway Medium"/>
                <a:sym typeface="Raleway Medium"/>
              </a:rPr>
              <a:t> </a:t>
            </a:r>
            <a:endParaRPr sz="4000">
              <a:solidFill>
                <a:srgbClr val="419DD3"/>
              </a:solidFill>
              <a:latin typeface="Raleway Medium"/>
              <a:ea typeface="Raleway Medium"/>
              <a:cs typeface="Raleway Medium"/>
              <a:sym typeface="Raleway Medium"/>
            </a:endParaRPr>
          </a:p>
        </p:txBody>
      </p:sp>
      <p:sp>
        <p:nvSpPr>
          <p:cNvPr id="854" name="Google Shape;854;p51"/>
          <p:cNvSpPr txBox="1"/>
          <p:nvPr/>
        </p:nvSpPr>
        <p:spPr>
          <a:xfrm>
            <a:off x="2072075" y="2116875"/>
            <a:ext cx="2829900" cy="58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300"/>
              <a:buFont typeface="Arial"/>
              <a:buNone/>
            </a:pPr>
            <a:r>
              <a:rPr lang="tr-TR" sz="4300" b="1" i="0" u="none" strike="noStrike" cap="none">
                <a:solidFill>
                  <a:srgbClr val="FF9900"/>
                </a:solidFill>
                <a:latin typeface="Raleway"/>
                <a:ea typeface="Raleway"/>
                <a:cs typeface="Raleway"/>
                <a:sym typeface="Raleway"/>
              </a:rPr>
              <a:t>Summary</a:t>
            </a:r>
            <a:endParaRPr sz="4300" b="0" i="0" u="none" strike="noStrike" cap="none">
              <a:solidFill>
                <a:srgbClr val="FF9900"/>
              </a:solidFill>
              <a:latin typeface="Raleway"/>
              <a:ea typeface="Raleway"/>
              <a:cs typeface="Raleway"/>
              <a:sym typeface="Raleway"/>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52"/>
          <p:cNvSpPr txBox="1">
            <a:spLocks noGrp="1"/>
          </p:cNvSpPr>
          <p:nvPr>
            <p:ph type="title"/>
          </p:nvPr>
        </p:nvSpPr>
        <p:spPr>
          <a:xfrm>
            <a:off x="457200" y="192650"/>
            <a:ext cx="8154300" cy="6186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b="1">
                <a:solidFill>
                  <a:srgbClr val="429ED4"/>
                </a:solidFill>
                <a:latin typeface="Calibri"/>
                <a:ea typeface="Calibri"/>
                <a:cs typeface="Calibri"/>
                <a:sym typeface="Calibri"/>
              </a:rPr>
              <a:t>Summary</a:t>
            </a:r>
            <a:endParaRPr b="1">
              <a:solidFill>
                <a:srgbClr val="429ED4"/>
              </a:solidFill>
              <a:latin typeface="Calibri"/>
              <a:ea typeface="Calibri"/>
              <a:cs typeface="Calibri"/>
              <a:sym typeface="Calibri"/>
            </a:endParaRPr>
          </a:p>
        </p:txBody>
      </p:sp>
      <p:sp>
        <p:nvSpPr>
          <p:cNvPr id="860" name="Google Shape;860;p52"/>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45</a:t>
            </a:fld>
            <a:endParaRPr/>
          </a:p>
        </p:txBody>
      </p:sp>
      <p:grpSp>
        <p:nvGrpSpPr>
          <p:cNvPr id="861" name="Google Shape;861;p52"/>
          <p:cNvGrpSpPr/>
          <p:nvPr/>
        </p:nvGrpSpPr>
        <p:grpSpPr>
          <a:xfrm>
            <a:off x="6913025" y="539150"/>
            <a:ext cx="2215175" cy="4078950"/>
            <a:chOff x="6227225" y="539150"/>
            <a:chExt cx="2215175" cy="4078950"/>
          </a:xfrm>
        </p:grpSpPr>
        <p:sp>
          <p:nvSpPr>
            <p:cNvPr id="862" name="Google Shape;862;p52"/>
            <p:cNvSpPr txBox="1"/>
            <p:nvPr/>
          </p:nvSpPr>
          <p:spPr>
            <a:xfrm>
              <a:off x="6698500" y="1013125"/>
              <a:ext cx="1743900" cy="2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B45F06"/>
                  </a:solidFill>
                  <a:latin typeface="Barlow"/>
                  <a:ea typeface="Barlow"/>
                  <a:cs typeface="Barlow"/>
                  <a:sym typeface="Barlow"/>
                </a:rPr>
                <a:t>GitHub</a:t>
              </a:r>
              <a:endParaRPr sz="1400" b="1" i="0" u="none" strike="noStrike" cap="none">
                <a:solidFill>
                  <a:srgbClr val="B45F06"/>
                </a:solidFill>
                <a:latin typeface="Barlow"/>
                <a:ea typeface="Barlow"/>
                <a:cs typeface="Barlow"/>
                <a:sym typeface="Barlow"/>
              </a:endParaRPr>
            </a:p>
          </p:txBody>
        </p:sp>
        <p:grpSp>
          <p:nvGrpSpPr>
            <p:cNvPr id="863" name="Google Shape;863;p52"/>
            <p:cNvGrpSpPr/>
            <p:nvPr/>
          </p:nvGrpSpPr>
          <p:grpSpPr>
            <a:xfrm>
              <a:off x="6227225" y="539150"/>
              <a:ext cx="2080925" cy="4078950"/>
              <a:chOff x="6151025" y="539150"/>
              <a:chExt cx="2080925" cy="4078950"/>
            </a:xfrm>
          </p:grpSpPr>
          <p:grpSp>
            <p:nvGrpSpPr>
              <p:cNvPr id="864" name="Google Shape;864;p52"/>
              <p:cNvGrpSpPr/>
              <p:nvPr/>
            </p:nvGrpSpPr>
            <p:grpSpPr>
              <a:xfrm>
                <a:off x="6840850" y="1383500"/>
                <a:ext cx="1391100" cy="3234600"/>
                <a:chOff x="6612250" y="773900"/>
                <a:chExt cx="1391100" cy="3234600"/>
              </a:xfrm>
            </p:grpSpPr>
            <p:sp>
              <p:nvSpPr>
                <p:cNvPr id="865" name="Google Shape;865;p52"/>
                <p:cNvSpPr/>
                <p:nvPr/>
              </p:nvSpPr>
              <p:spPr>
                <a:xfrm>
                  <a:off x="6612250" y="773900"/>
                  <a:ext cx="1391100" cy="3234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52"/>
                <p:cNvSpPr/>
                <p:nvPr/>
              </p:nvSpPr>
              <p:spPr>
                <a:xfrm>
                  <a:off x="6878850" y="942375"/>
                  <a:ext cx="833500" cy="965100"/>
                </a:xfrm>
                <a:prstGeom prst="flowChartMagneticDisk">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Remote Git </a:t>
                  </a:r>
                  <a:r>
                    <a:rPr lang="tr-TR" sz="1100" b="0" i="0" u="none" strike="noStrike" cap="none">
                      <a:solidFill>
                        <a:srgbClr val="000000"/>
                      </a:solidFill>
                      <a:latin typeface="Arial"/>
                      <a:ea typeface="Arial"/>
                      <a:cs typeface="Arial"/>
                      <a:sym typeface="Arial"/>
                    </a:rPr>
                    <a:t>repository</a:t>
                  </a:r>
                  <a:endParaRPr sz="1100" b="0" i="0" u="none" strike="noStrike" cap="none">
                    <a:solidFill>
                      <a:srgbClr val="000000"/>
                    </a:solidFill>
                    <a:latin typeface="Arial"/>
                    <a:ea typeface="Arial"/>
                    <a:cs typeface="Arial"/>
                    <a:sym typeface="Arial"/>
                  </a:endParaRPr>
                </a:p>
              </p:txBody>
            </p:sp>
            <p:cxnSp>
              <p:nvCxnSpPr>
                <p:cNvPr id="867" name="Google Shape;867;p52"/>
                <p:cNvCxnSpPr/>
                <p:nvPr/>
              </p:nvCxnSpPr>
              <p:spPr>
                <a:xfrm>
                  <a:off x="7295600" y="2136075"/>
                  <a:ext cx="7500" cy="1587300"/>
                </a:xfrm>
                <a:prstGeom prst="straightConnector1">
                  <a:avLst/>
                </a:prstGeom>
                <a:noFill/>
                <a:ln w="19050" cap="flat" cmpd="sng">
                  <a:solidFill>
                    <a:schemeClr val="dk2"/>
                  </a:solidFill>
                  <a:prstDash val="dot"/>
                  <a:round/>
                  <a:headEnd type="none" w="sm" len="sm"/>
                  <a:tailEnd type="none" w="sm" len="sm"/>
                </a:ln>
              </p:spPr>
            </p:cxnSp>
          </p:grpSp>
          <p:sp>
            <p:nvSpPr>
              <p:cNvPr id="868" name="Google Shape;868;p52"/>
              <p:cNvSpPr/>
              <p:nvPr/>
            </p:nvSpPr>
            <p:spPr>
              <a:xfrm>
                <a:off x="6151025" y="539150"/>
                <a:ext cx="1185000" cy="618600"/>
              </a:xfrm>
              <a:prstGeom prst="cloudCallout">
                <a:avLst>
                  <a:gd name="adj1" fmla="val 40533"/>
                  <a:gd name="adj2" fmla="val 12380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tr-TR" sz="900" b="0" i="0" u="none" strike="noStrike" cap="none">
                    <a:solidFill>
                      <a:srgbClr val="6AA84F"/>
                    </a:solidFill>
                    <a:latin typeface="Arial"/>
                    <a:ea typeface="Arial"/>
                    <a:cs typeface="Arial"/>
                    <a:sym typeface="Arial"/>
                  </a:rPr>
                  <a:t>will talk about next session</a:t>
                </a:r>
                <a:endParaRPr sz="900" b="0" i="0" u="none" strike="noStrike" cap="none">
                  <a:solidFill>
                    <a:srgbClr val="6AA84F"/>
                  </a:solidFill>
                  <a:latin typeface="Arial"/>
                  <a:ea typeface="Arial"/>
                  <a:cs typeface="Arial"/>
                  <a:sym typeface="Arial"/>
                </a:endParaRPr>
              </a:p>
            </p:txBody>
          </p:sp>
        </p:grpSp>
      </p:grpSp>
      <p:grpSp>
        <p:nvGrpSpPr>
          <p:cNvPr id="869" name="Google Shape;869;p52"/>
          <p:cNvGrpSpPr/>
          <p:nvPr/>
        </p:nvGrpSpPr>
        <p:grpSpPr>
          <a:xfrm>
            <a:off x="2719800" y="1047725"/>
            <a:ext cx="4748700" cy="3604975"/>
            <a:chOff x="744850" y="1013125"/>
            <a:chExt cx="4748700" cy="3604975"/>
          </a:xfrm>
        </p:grpSpPr>
        <p:sp>
          <p:nvSpPr>
            <p:cNvPr id="870" name="Google Shape;870;p52"/>
            <p:cNvSpPr/>
            <p:nvPr/>
          </p:nvSpPr>
          <p:spPr>
            <a:xfrm>
              <a:off x="744850" y="1383500"/>
              <a:ext cx="4748700" cy="3234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52"/>
            <p:cNvSpPr/>
            <p:nvPr/>
          </p:nvSpPr>
          <p:spPr>
            <a:xfrm>
              <a:off x="1087650" y="1551975"/>
              <a:ext cx="833500" cy="965100"/>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Working directory</a:t>
              </a:r>
              <a:endParaRPr sz="1200" b="0" i="0" u="none" strike="noStrike" cap="none">
                <a:solidFill>
                  <a:srgbClr val="000000"/>
                </a:solidFill>
                <a:latin typeface="Arial"/>
                <a:ea typeface="Arial"/>
                <a:cs typeface="Arial"/>
                <a:sym typeface="Arial"/>
              </a:endParaRPr>
            </a:p>
          </p:txBody>
        </p:sp>
        <p:sp>
          <p:nvSpPr>
            <p:cNvPr id="872" name="Google Shape;872;p52"/>
            <p:cNvSpPr/>
            <p:nvPr/>
          </p:nvSpPr>
          <p:spPr>
            <a:xfrm>
              <a:off x="2611650" y="1551975"/>
              <a:ext cx="833500" cy="965100"/>
            </a:xfrm>
            <a:prstGeom prst="flowChartMagneticDisk">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Staging area (index)</a:t>
              </a:r>
              <a:endParaRPr sz="1200" b="0" i="0" u="none" strike="noStrike" cap="none">
                <a:solidFill>
                  <a:srgbClr val="000000"/>
                </a:solidFill>
                <a:latin typeface="Arial"/>
                <a:ea typeface="Arial"/>
                <a:cs typeface="Arial"/>
                <a:sym typeface="Arial"/>
              </a:endParaRPr>
            </a:p>
          </p:txBody>
        </p:sp>
        <p:sp>
          <p:nvSpPr>
            <p:cNvPr id="873" name="Google Shape;873;p52"/>
            <p:cNvSpPr/>
            <p:nvPr/>
          </p:nvSpPr>
          <p:spPr>
            <a:xfrm>
              <a:off x="4135650" y="1551975"/>
              <a:ext cx="833500" cy="965100"/>
            </a:xfrm>
            <a:prstGeom prst="flowChartMagneticDisk">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Git </a:t>
              </a:r>
              <a:r>
                <a:rPr lang="tr-TR" sz="1100" b="0" i="0" u="none" strike="noStrike" cap="none">
                  <a:solidFill>
                    <a:srgbClr val="000000"/>
                  </a:solidFill>
                  <a:latin typeface="Arial"/>
                  <a:ea typeface="Arial"/>
                  <a:cs typeface="Arial"/>
                  <a:sym typeface="Arial"/>
                </a:rPr>
                <a:t>repository</a:t>
              </a:r>
              <a:endParaRPr sz="1100" b="0" i="0" u="none" strike="noStrike" cap="none">
                <a:solidFill>
                  <a:srgbClr val="000000"/>
                </a:solidFill>
                <a:latin typeface="Arial"/>
                <a:ea typeface="Arial"/>
                <a:cs typeface="Arial"/>
                <a:sym typeface="Arial"/>
              </a:endParaRPr>
            </a:p>
          </p:txBody>
        </p:sp>
        <p:cxnSp>
          <p:nvCxnSpPr>
            <p:cNvPr id="874" name="Google Shape;874;p52"/>
            <p:cNvCxnSpPr/>
            <p:nvPr/>
          </p:nvCxnSpPr>
          <p:spPr>
            <a:xfrm>
              <a:off x="1521775" y="2753800"/>
              <a:ext cx="0" cy="1634100"/>
            </a:xfrm>
            <a:prstGeom prst="straightConnector1">
              <a:avLst/>
            </a:prstGeom>
            <a:noFill/>
            <a:ln w="19050" cap="flat" cmpd="sng">
              <a:solidFill>
                <a:schemeClr val="dk2"/>
              </a:solidFill>
              <a:prstDash val="dot"/>
              <a:round/>
              <a:headEnd type="none" w="sm" len="sm"/>
              <a:tailEnd type="none" w="sm" len="sm"/>
            </a:ln>
          </p:spPr>
        </p:cxnSp>
        <p:cxnSp>
          <p:nvCxnSpPr>
            <p:cNvPr id="875" name="Google Shape;875;p52"/>
            <p:cNvCxnSpPr/>
            <p:nvPr/>
          </p:nvCxnSpPr>
          <p:spPr>
            <a:xfrm flipH="1">
              <a:off x="3024200" y="2745675"/>
              <a:ext cx="4200" cy="1675200"/>
            </a:xfrm>
            <a:prstGeom prst="straightConnector1">
              <a:avLst/>
            </a:prstGeom>
            <a:noFill/>
            <a:ln w="19050" cap="flat" cmpd="sng">
              <a:solidFill>
                <a:schemeClr val="dk2"/>
              </a:solidFill>
              <a:prstDash val="dot"/>
              <a:round/>
              <a:headEnd type="none" w="sm" len="sm"/>
              <a:tailEnd type="none" w="sm" len="sm"/>
            </a:ln>
          </p:spPr>
        </p:cxnSp>
        <p:sp>
          <p:nvSpPr>
            <p:cNvPr id="876" name="Google Shape;876;p52"/>
            <p:cNvSpPr/>
            <p:nvPr/>
          </p:nvSpPr>
          <p:spPr>
            <a:xfrm>
              <a:off x="1533325" y="2755500"/>
              <a:ext cx="1495200" cy="47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000000"/>
                  </a:solidFill>
                  <a:latin typeface="Arial"/>
                  <a:ea typeface="Arial"/>
                  <a:cs typeface="Arial"/>
                  <a:sym typeface="Arial"/>
                </a:rPr>
                <a:t>git add</a:t>
              </a:r>
              <a:endParaRPr sz="1400" b="1" i="0" u="none" strike="noStrike" cap="none">
                <a:solidFill>
                  <a:srgbClr val="000000"/>
                </a:solidFill>
                <a:latin typeface="Arial"/>
                <a:ea typeface="Arial"/>
                <a:cs typeface="Arial"/>
                <a:sym typeface="Arial"/>
              </a:endParaRPr>
            </a:p>
          </p:txBody>
        </p:sp>
        <p:sp>
          <p:nvSpPr>
            <p:cNvPr id="877" name="Google Shape;877;p52"/>
            <p:cNvSpPr/>
            <p:nvPr/>
          </p:nvSpPr>
          <p:spPr>
            <a:xfrm>
              <a:off x="3057450" y="3018125"/>
              <a:ext cx="1495200" cy="471600"/>
            </a:xfrm>
            <a:prstGeom prst="rightArrow">
              <a:avLst>
                <a:gd name="adj1" fmla="val 50000"/>
                <a:gd name="adj2" fmla="val 50000"/>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000000"/>
                  </a:solidFill>
                  <a:latin typeface="Arial"/>
                  <a:ea typeface="Arial"/>
                  <a:cs typeface="Arial"/>
                  <a:sym typeface="Arial"/>
                </a:rPr>
                <a:t>git commit</a:t>
              </a:r>
              <a:endParaRPr sz="1400" b="1" i="0" u="none" strike="noStrike" cap="none">
                <a:solidFill>
                  <a:srgbClr val="000000"/>
                </a:solidFill>
                <a:latin typeface="Arial"/>
                <a:ea typeface="Arial"/>
                <a:cs typeface="Arial"/>
                <a:sym typeface="Arial"/>
              </a:endParaRPr>
            </a:p>
          </p:txBody>
        </p:sp>
        <p:grpSp>
          <p:nvGrpSpPr>
            <p:cNvPr id="878" name="Google Shape;878;p52"/>
            <p:cNvGrpSpPr/>
            <p:nvPr/>
          </p:nvGrpSpPr>
          <p:grpSpPr>
            <a:xfrm>
              <a:off x="1533700" y="3585575"/>
              <a:ext cx="2937900" cy="471600"/>
              <a:chOff x="1305100" y="3128375"/>
              <a:chExt cx="2937900" cy="471600"/>
            </a:xfrm>
          </p:grpSpPr>
          <p:sp>
            <p:nvSpPr>
              <p:cNvPr id="879" name="Google Shape;879;p52"/>
              <p:cNvSpPr/>
              <p:nvPr/>
            </p:nvSpPr>
            <p:spPr>
              <a:xfrm rot="10800000">
                <a:off x="1305100" y="3128375"/>
                <a:ext cx="2937900" cy="471600"/>
              </a:xfrm>
              <a:prstGeom prst="rightArrow">
                <a:avLst>
                  <a:gd name="adj1" fmla="val 50000"/>
                  <a:gd name="adj2" fmla="val 50000"/>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52"/>
              <p:cNvSpPr txBox="1"/>
              <p:nvPr/>
            </p:nvSpPr>
            <p:spPr>
              <a:xfrm>
                <a:off x="2219438" y="3161825"/>
                <a:ext cx="1173600" cy="2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000000"/>
                    </a:solidFill>
                    <a:latin typeface="Barlow"/>
                    <a:ea typeface="Barlow"/>
                    <a:cs typeface="Barlow"/>
                    <a:sym typeface="Barlow"/>
                  </a:rPr>
                  <a:t>git checkout</a:t>
                </a:r>
                <a:endParaRPr sz="1400" b="1" i="0" u="none" strike="noStrike" cap="none">
                  <a:solidFill>
                    <a:srgbClr val="000000"/>
                  </a:solidFill>
                  <a:latin typeface="Barlow"/>
                  <a:ea typeface="Barlow"/>
                  <a:cs typeface="Barlow"/>
                  <a:sym typeface="Barlow"/>
                </a:endParaRPr>
              </a:p>
            </p:txBody>
          </p:sp>
        </p:grpSp>
        <p:sp>
          <p:nvSpPr>
            <p:cNvPr id="881" name="Google Shape;881;p52"/>
            <p:cNvSpPr txBox="1"/>
            <p:nvPr/>
          </p:nvSpPr>
          <p:spPr>
            <a:xfrm>
              <a:off x="2050300" y="1013125"/>
              <a:ext cx="1743900" cy="2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1" i="0" u="none" strike="noStrike" cap="none">
                  <a:solidFill>
                    <a:srgbClr val="B45F06"/>
                  </a:solidFill>
                  <a:latin typeface="Barlow"/>
                  <a:ea typeface="Barlow"/>
                  <a:cs typeface="Barlow"/>
                  <a:sym typeface="Barlow"/>
                </a:rPr>
                <a:t>Local Machine</a:t>
              </a:r>
              <a:endParaRPr sz="1400" b="1" i="0" u="none" strike="noStrike" cap="none">
                <a:solidFill>
                  <a:srgbClr val="B45F06"/>
                </a:solidFill>
                <a:latin typeface="Barlow"/>
                <a:ea typeface="Barlow"/>
                <a:cs typeface="Barlow"/>
                <a:sym typeface="Barlow"/>
              </a:endParaRPr>
            </a:p>
          </p:txBody>
        </p:sp>
        <p:cxnSp>
          <p:nvCxnSpPr>
            <p:cNvPr id="882" name="Google Shape;882;p52"/>
            <p:cNvCxnSpPr/>
            <p:nvPr/>
          </p:nvCxnSpPr>
          <p:spPr>
            <a:xfrm flipH="1">
              <a:off x="4548800" y="2736175"/>
              <a:ext cx="3600" cy="1675200"/>
            </a:xfrm>
            <a:prstGeom prst="straightConnector1">
              <a:avLst/>
            </a:prstGeom>
            <a:noFill/>
            <a:ln w="19050" cap="flat" cmpd="sng">
              <a:solidFill>
                <a:schemeClr val="dk2"/>
              </a:solidFill>
              <a:prstDash val="dot"/>
              <a:round/>
              <a:headEnd type="none" w="sm" len="sm"/>
              <a:tailEnd type="none" w="sm" len="sm"/>
            </a:ln>
          </p:spPr>
        </p:cxnSp>
      </p:grpSp>
      <p:sp>
        <p:nvSpPr>
          <p:cNvPr id="883" name="Google Shape;883;p52"/>
          <p:cNvSpPr txBox="1"/>
          <p:nvPr/>
        </p:nvSpPr>
        <p:spPr>
          <a:xfrm>
            <a:off x="24600" y="1197675"/>
            <a:ext cx="3000000" cy="3150300"/>
          </a:xfrm>
          <a:prstGeom prst="rect">
            <a:avLst/>
          </a:prstGeom>
          <a:noFill/>
          <a:ln>
            <a:noFill/>
          </a:ln>
        </p:spPr>
        <p:txBody>
          <a:bodyPr spcFirstLastPara="1" wrap="square" lIns="91425" tIns="91425" rIns="91425" bIns="91425" anchor="t" anchorCtr="0">
            <a:noAutofit/>
          </a:bodyPr>
          <a:lstStyle/>
          <a:p>
            <a:pPr marL="0" marR="0" lvl="0" indent="0" algn="l" rtl="0">
              <a:lnSpc>
                <a:spcPct val="110000"/>
              </a:lnSpc>
              <a:spcBef>
                <a:spcPts val="600"/>
              </a:spcBef>
              <a:spcAft>
                <a:spcPts val="0"/>
              </a:spcAft>
              <a:buClr>
                <a:srgbClr val="000000"/>
              </a:buClr>
              <a:buSzPts val="2400"/>
              <a:buFont typeface="Arial"/>
              <a:buNone/>
            </a:pPr>
            <a:r>
              <a:rPr lang="tr-TR" sz="2400" b="0" i="0" u="none" strike="noStrike" cap="none">
                <a:solidFill>
                  <a:srgbClr val="000000"/>
                </a:solidFill>
                <a:latin typeface="Calibri"/>
                <a:ea typeface="Calibri"/>
                <a:cs typeface="Calibri"/>
                <a:sym typeface="Calibri"/>
              </a:rPr>
              <a:t>git init</a:t>
            </a:r>
            <a:endParaRPr sz="2400" b="0" i="0" u="none" strike="noStrike" cap="none">
              <a:solidFill>
                <a:srgbClr val="000000"/>
              </a:solidFill>
              <a:latin typeface="Calibri"/>
              <a:ea typeface="Calibri"/>
              <a:cs typeface="Calibri"/>
              <a:sym typeface="Calibri"/>
            </a:endParaRPr>
          </a:p>
          <a:p>
            <a:pPr marL="0" marR="0" lvl="0" indent="0" algn="l" rtl="0">
              <a:lnSpc>
                <a:spcPct val="110000"/>
              </a:lnSpc>
              <a:spcBef>
                <a:spcPts val="600"/>
              </a:spcBef>
              <a:spcAft>
                <a:spcPts val="0"/>
              </a:spcAft>
              <a:buClr>
                <a:srgbClr val="000000"/>
              </a:buClr>
              <a:buSzPts val="2400"/>
              <a:buFont typeface="Arial"/>
              <a:buNone/>
            </a:pPr>
            <a:r>
              <a:rPr lang="tr-TR" sz="2400" b="0" i="0" u="none" strike="noStrike" cap="none">
                <a:solidFill>
                  <a:srgbClr val="000000"/>
                </a:solidFill>
                <a:latin typeface="Calibri"/>
                <a:ea typeface="Calibri"/>
                <a:cs typeface="Calibri"/>
                <a:sym typeface="Calibri"/>
              </a:rPr>
              <a:t>git status</a:t>
            </a:r>
            <a:endParaRPr sz="2400" b="0" i="0" u="none" strike="noStrike" cap="none">
              <a:solidFill>
                <a:srgbClr val="000000"/>
              </a:solidFill>
              <a:latin typeface="Calibri"/>
              <a:ea typeface="Calibri"/>
              <a:cs typeface="Calibri"/>
              <a:sym typeface="Calibri"/>
            </a:endParaRPr>
          </a:p>
          <a:p>
            <a:pPr marL="0" marR="0" lvl="0" indent="0" algn="l" rtl="0">
              <a:lnSpc>
                <a:spcPct val="110000"/>
              </a:lnSpc>
              <a:spcBef>
                <a:spcPts val="600"/>
              </a:spcBef>
              <a:spcAft>
                <a:spcPts val="0"/>
              </a:spcAft>
              <a:buClr>
                <a:srgbClr val="000000"/>
              </a:buClr>
              <a:buSzPts val="2400"/>
              <a:buFont typeface="Arial"/>
              <a:buNone/>
            </a:pPr>
            <a:r>
              <a:rPr lang="tr-TR" sz="2400" b="0" i="0" u="none" strike="noStrike" cap="none">
                <a:solidFill>
                  <a:srgbClr val="000000"/>
                </a:solidFill>
                <a:latin typeface="Calibri"/>
                <a:ea typeface="Calibri"/>
                <a:cs typeface="Calibri"/>
                <a:sym typeface="Calibri"/>
              </a:rPr>
              <a:t>git add .</a:t>
            </a:r>
            <a:endParaRPr sz="2400" b="0" i="0" u="none" strike="noStrike" cap="none">
              <a:solidFill>
                <a:srgbClr val="000000"/>
              </a:solidFill>
              <a:latin typeface="Calibri"/>
              <a:ea typeface="Calibri"/>
              <a:cs typeface="Calibri"/>
              <a:sym typeface="Calibri"/>
            </a:endParaRPr>
          </a:p>
          <a:p>
            <a:pPr marL="0" marR="0" lvl="0" indent="0" algn="l" rtl="0">
              <a:lnSpc>
                <a:spcPct val="110000"/>
              </a:lnSpc>
              <a:spcBef>
                <a:spcPts val="600"/>
              </a:spcBef>
              <a:spcAft>
                <a:spcPts val="0"/>
              </a:spcAft>
              <a:buClr>
                <a:srgbClr val="000000"/>
              </a:buClr>
              <a:buSzPts val="2400"/>
              <a:buFont typeface="Arial"/>
              <a:buNone/>
            </a:pPr>
            <a:r>
              <a:rPr lang="tr-TR" sz="2400" b="0" i="0" u="none" strike="noStrike" cap="none">
                <a:solidFill>
                  <a:srgbClr val="000000"/>
                </a:solidFill>
                <a:latin typeface="Calibri"/>
                <a:ea typeface="Calibri"/>
                <a:cs typeface="Calibri"/>
                <a:sym typeface="Calibri"/>
              </a:rPr>
              <a:t>git commit -m “abc”</a:t>
            </a:r>
            <a:endParaRPr sz="2400" b="0" i="0" u="none" strike="noStrike" cap="none">
              <a:solidFill>
                <a:srgbClr val="000000"/>
              </a:solidFill>
              <a:latin typeface="Calibri"/>
              <a:ea typeface="Calibri"/>
              <a:cs typeface="Calibri"/>
              <a:sym typeface="Calibri"/>
            </a:endParaRPr>
          </a:p>
          <a:p>
            <a:pPr marL="0" marR="0" lvl="0" indent="0" algn="l" rtl="0">
              <a:lnSpc>
                <a:spcPct val="110000"/>
              </a:lnSpc>
              <a:spcBef>
                <a:spcPts val="600"/>
              </a:spcBef>
              <a:spcAft>
                <a:spcPts val="0"/>
              </a:spcAft>
              <a:buClr>
                <a:srgbClr val="000000"/>
              </a:buClr>
              <a:buSzPts val="2400"/>
              <a:buFont typeface="Arial"/>
              <a:buNone/>
            </a:pPr>
            <a:r>
              <a:rPr lang="tr-TR" sz="2400" b="0" i="0" u="none" strike="noStrike" cap="none">
                <a:solidFill>
                  <a:srgbClr val="000000"/>
                </a:solidFill>
                <a:latin typeface="Calibri"/>
                <a:ea typeface="Calibri"/>
                <a:cs typeface="Calibri"/>
                <a:sym typeface="Calibri"/>
              </a:rPr>
              <a:t>git log</a:t>
            </a:r>
            <a:endParaRPr sz="2400" b="0" i="0" u="none" strike="noStrike" cap="none">
              <a:solidFill>
                <a:srgbClr val="000000"/>
              </a:solidFill>
              <a:latin typeface="Calibri"/>
              <a:ea typeface="Calibri"/>
              <a:cs typeface="Calibri"/>
              <a:sym typeface="Calibri"/>
            </a:endParaRPr>
          </a:p>
          <a:p>
            <a:pPr marL="0" marR="0" lvl="0" indent="0" algn="l" rtl="0">
              <a:lnSpc>
                <a:spcPct val="110000"/>
              </a:lnSpc>
              <a:spcBef>
                <a:spcPts val="600"/>
              </a:spcBef>
              <a:spcAft>
                <a:spcPts val="0"/>
              </a:spcAft>
              <a:buClr>
                <a:srgbClr val="000000"/>
              </a:buClr>
              <a:buSzPts val="2400"/>
              <a:buFont typeface="Arial"/>
              <a:buNone/>
            </a:pPr>
            <a:r>
              <a:rPr lang="tr-TR" sz="2400" b="0" i="0" u="none" strike="noStrike" cap="none">
                <a:solidFill>
                  <a:srgbClr val="000000"/>
                </a:solidFill>
                <a:latin typeface="Calibri"/>
                <a:ea typeface="Calibri"/>
                <a:cs typeface="Calibri"/>
                <a:sym typeface="Calibri"/>
              </a:rPr>
              <a:t>git checkout</a:t>
            </a:r>
            <a:endParaRPr sz="2400" b="0" i="0" u="none" strike="noStrike" cap="none">
              <a:solidFill>
                <a:srgbClr val="000000"/>
              </a:solidFill>
              <a:latin typeface="Calibri"/>
              <a:ea typeface="Calibri"/>
              <a:cs typeface="Calibri"/>
              <a:sym typeface="Calibri"/>
            </a:endParaRPr>
          </a:p>
          <a:p>
            <a:pPr marL="0" marR="0" lvl="0" indent="0" algn="l" rtl="0">
              <a:lnSpc>
                <a:spcPct val="110000"/>
              </a:lnSpc>
              <a:spcBef>
                <a:spcPts val="600"/>
              </a:spcBef>
              <a:spcAft>
                <a:spcPts val="0"/>
              </a:spcAft>
              <a:buClr>
                <a:srgbClr val="000000"/>
              </a:buClr>
              <a:buSzPts val="2400"/>
              <a:buFont typeface="Arial"/>
              <a:buNone/>
            </a:pPr>
            <a:endParaRPr sz="2400" b="0" i="0" u="none" strike="noStrike" cap="none">
              <a:solidFill>
                <a:srgbClr val="666666"/>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53"/>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46</a:t>
            </a:fld>
            <a:endParaRPr/>
          </a:p>
        </p:txBody>
      </p:sp>
      <p:grpSp>
        <p:nvGrpSpPr>
          <p:cNvPr id="889" name="Google Shape;889;p53"/>
          <p:cNvGrpSpPr/>
          <p:nvPr/>
        </p:nvGrpSpPr>
        <p:grpSpPr>
          <a:xfrm>
            <a:off x="5410301" y="719490"/>
            <a:ext cx="3356124" cy="3829046"/>
            <a:chOff x="2602525" y="317054"/>
            <a:chExt cx="4174283" cy="4762495"/>
          </a:xfrm>
        </p:grpSpPr>
        <p:sp>
          <p:nvSpPr>
            <p:cNvPr id="890" name="Google Shape;890;p53"/>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1" name="Google Shape;891;p53"/>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2" name="Google Shape;892;p53"/>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3" name="Google Shape;893;p53"/>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4" name="Google Shape;894;p53"/>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5" name="Google Shape;895;p53"/>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6" name="Google Shape;896;p53"/>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7" name="Google Shape;897;p53"/>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8" name="Google Shape;898;p53"/>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9" name="Google Shape;899;p53"/>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0" name="Google Shape;900;p53"/>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1" name="Google Shape;901;p53"/>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2" name="Google Shape;902;p53"/>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3" name="Google Shape;903;p53"/>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4" name="Google Shape;904;p53"/>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5" name="Google Shape;905;p53"/>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6" name="Google Shape;906;p53"/>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7" name="Google Shape;907;p53"/>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8" name="Google Shape;908;p53"/>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9" name="Google Shape;909;p53"/>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0" name="Google Shape;910;p53"/>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1" name="Google Shape;911;p53"/>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2" name="Google Shape;912;p53"/>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3" name="Google Shape;913;p53"/>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4" name="Google Shape;914;p53"/>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5" name="Google Shape;915;p53"/>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6" name="Google Shape;916;p53"/>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7" name="Google Shape;917;p53"/>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8" name="Google Shape;918;p53"/>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9" name="Google Shape;919;p53"/>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0" name="Google Shape;920;p53"/>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1" name="Google Shape;921;p53"/>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2" name="Google Shape;922;p53"/>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3" name="Google Shape;923;p53"/>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4" name="Google Shape;924;p53"/>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5" name="Google Shape;925;p53"/>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6" name="Google Shape;926;p53"/>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7" name="Google Shape;927;p53"/>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8" name="Google Shape;928;p53"/>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9" name="Google Shape;929;p53"/>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0" name="Google Shape;930;p53"/>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1" name="Google Shape;931;p53"/>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2" name="Google Shape;932;p53"/>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3" name="Google Shape;933;p53"/>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4" name="Google Shape;934;p53"/>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5" name="Google Shape;935;p53"/>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6" name="Google Shape;936;p53"/>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7" name="Google Shape;937;p53"/>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8" name="Google Shape;938;p53"/>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9" name="Google Shape;939;p53"/>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0" name="Google Shape;940;p53"/>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1" name="Google Shape;941;p53"/>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2" name="Google Shape;942;p53"/>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3" name="Google Shape;943;p53"/>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4" name="Google Shape;944;p53"/>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5" name="Google Shape;945;p53"/>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6" name="Google Shape;946;p53"/>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47" name="Google Shape;947;p53"/>
            <p:cNvGrpSpPr/>
            <p:nvPr/>
          </p:nvGrpSpPr>
          <p:grpSpPr>
            <a:xfrm>
              <a:off x="2941619" y="3895613"/>
              <a:ext cx="483621" cy="510995"/>
              <a:chOff x="4345944" y="4626313"/>
              <a:chExt cx="483621" cy="510995"/>
            </a:xfrm>
          </p:grpSpPr>
          <p:grpSp>
            <p:nvGrpSpPr>
              <p:cNvPr id="948" name="Google Shape;948;p53"/>
              <p:cNvGrpSpPr/>
              <p:nvPr/>
            </p:nvGrpSpPr>
            <p:grpSpPr>
              <a:xfrm>
                <a:off x="4345944" y="4852987"/>
                <a:ext cx="474200" cy="284321"/>
                <a:chOff x="4345944" y="4852987"/>
                <a:chExt cx="474200" cy="284321"/>
              </a:xfrm>
            </p:grpSpPr>
            <p:sp>
              <p:nvSpPr>
                <p:cNvPr id="949" name="Google Shape;949;p53"/>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0" name="Google Shape;950;p53"/>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1" name="Google Shape;951;p53"/>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52" name="Google Shape;952;p53"/>
                <p:cNvGrpSpPr/>
                <p:nvPr/>
              </p:nvGrpSpPr>
              <p:grpSpPr>
                <a:xfrm>
                  <a:off x="4457040" y="4985575"/>
                  <a:ext cx="133724" cy="77247"/>
                  <a:chOff x="4457040" y="4985575"/>
                  <a:chExt cx="133724" cy="77247"/>
                </a:xfrm>
              </p:grpSpPr>
              <p:sp>
                <p:nvSpPr>
                  <p:cNvPr id="953" name="Google Shape;953;p53"/>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4" name="Google Shape;954;p53"/>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955" name="Google Shape;955;p53"/>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6" name="Google Shape;956;p53"/>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7" name="Google Shape;957;p53"/>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8" name="Google Shape;958;p53"/>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9" name="Google Shape;959;p53"/>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0" name="Google Shape;960;p53"/>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1" name="Google Shape;961;p53"/>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2" name="Google Shape;962;p53"/>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3" name="Google Shape;963;p53"/>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4" name="Google Shape;964;p53"/>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5" name="Google Shape;965;p53"/>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6" name="Google Shape;966;p53"/>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7" name="Google Shape;967;p53"/>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8" name="Google Shape;968;p53"/>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9" name="Google Shape;969;p53"/>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0" name="Google Shape;970;p53"/>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1" name="Google Shape;971;p53"/>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2" name="Google Shape;972;p53"/>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3" name="Google Shape;973;p53"/>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4" name="Google Shape;974;p53"/>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5" name="Google Shape;975;p53"/>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6" name="Google Shape;976;p53"/>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7" name="Google Shape;977;p53"/>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8" name="Google Shape;978;p53"/>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9" name="Google Shape;979;p53"/>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0" name="Google Shape;980;p53"/>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1" name="Google Shape;981;p53"/>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2" name="Google Shape;982;p53"/>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3" name="Google Shape;983;p53"/>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4" name="Google Shape;984;p53"/>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5" name="Google Shape;985;p53"/>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6" name="Google Shape;986;p53"/>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7" name="Google Shape;987;p53"/>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8" name="Google Shape;988;p53"/>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9" name="Google Shape;989;p53"/>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0" name="Google Shape;990;p53"/>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1" name="Google Shape;991;p53"/>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2" name="Google Shape;992;p53"/>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3" name="Google Shape;993;p53"/>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4" name="Google Shape;994;p53"/>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5" name="Google Shape;995;p53"/>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6" name="Google Shape;996;p53"/>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7" name="Google Shape;997;p53"/>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8" name="Google Shape;998;p53"/>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9" name="Google Shape;999;p53"/>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0" name="Google Shape;1000;p53"/>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1" name="Google Shape;1001;p53"/>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2" name="Google Shape;1002;p53"/>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3" name="Google Shape;1003;p53"/>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4" name="Google Shape;1004;p53"/>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5" name="Google Shape;1005;p53"/>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6" name="Google Shape;1006;p53"/>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7" name="Google Shape;1007;p53"/>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8" name="Google Shape;1008;p53"/>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9" name="Google Shape;1009;p53"/>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0" name="Google Shape;1010;p53"/>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1" name="Google Shape;1011;p53"/>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2" name="Google Shape;1012;p53"/>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3" name="Google Shape;1013;p53"/>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4" name="Google Shape;1014;p53"/>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5" name="Google Shape;1015;p53"/>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6" name="Google Shape;1016;p53"/>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7" name="Google Shape;1017;p53"/>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8" name="Google Shape;1018;p53"/>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19" name="Google Shape;1019;p53"/>
              <p:cNvGrpSpPr/>
              <p:nvPr/>
            </p:nvGrpSpPr>
            <p:grpSpPr>
              <a:xfrm>
                <a:off x="4543079" y="4626313"/>
                <a:ext cx="286486" cy="386884"/>
                <a:chOff x="4543079" y="4626313"/>
                <a:chExt cx="286486" cy="386884"/>
              </a:xfrm>
            </p:grpSpPr>
            <p:grpSp>
              <p:nvGrpSpPr>
                <p:cNvPr id="1020" name="Google Shape;1020;p53"/>
                <p:cNvGrpSpPr/>
                <p:nvPr/>
              </p:nvGrpSpPr>
              <p:grpSpPr>
                <a:xfrm>
                  <a:off x="4543079" y="4626313"/>
                  <a:ext cx="286486" cy="386884"/>
                  <a:chOff x="4543079" y="4626313"/>
                  <a:chExt cx="286486" cy="386884"/>
                </a:xfrm>
              </p:grpSpPr>
              <p:sp>
                <p:nvSpPr>
                  <p:cNvPr id="1021" name="Google Shape;1021;p53"/>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2" name="Google Shape;1022;p53"/>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3" name="Google Shape;1023;p53"/>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4" name="Google Shape;1024;p53"/>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5" name="Google Shape;1025;p53"/>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26" name="Google Shape;1026;p53"/>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7" name="Google Shape;1027;p53"/>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8" name="Google Shape;1028;p53"/>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1029" name="Google Shape;1029;p53"/>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0" name="Google Shape;1030;p53"/>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1" name="Google Shape;1031;p53"/>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2" name="Google Shape;1032;p53"/>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3" name="Google Shape;1033;p53"/>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4" name="Google Shape;1034;p53"/>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35" name="Google Shape;1035;p53"/>
          <p:cNvSpPr txBox="1">
            <a:spLocks noGrp="1"/>
          </p:cNvSpPr>
          <p:nvPr>
            <p:ph type="ctrTitle" idx="4294967295"/>
          </p:nvPr>
        </p:nvSpPr>
        <p:spPr>
          <a:xfrm>
            <a:off x="685800"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7200" b="0" i="0" u="none" strike="noStrike" cap="none">
                <a:solidFill>
                  <a:srgbClr val="741B47"/>
                </a:solidFill>
                <a:latin typeface="Raleway SemiBold"/>
                <a:ea typeface="Raleway SemiBold"/>
                <a:cs typeface="Raleway SemiBold"/>
                <a:sym typeface="Raleway SemiBold"/>
              </a:rPr>
              <a:t>THANKS!</a:t>
            </a:r>
            <a:endParaRPr sz="7200" b="0" i="0" u="none" strike="noStrike" cap="none">
              <a:solidFill>
                <a:srgbClr val="741B47"/>
              </a:solidFill>
              <a:latin typeface="Raleway SemiBold"/>
              <a:ea typeface="Raleway SemiBold"/>
              <a:cs typeface="Raleway SemiBold"/>
              <a:sym typeface="Raleway SemiBold"/>
            </a:endParaRPr>
          </a:p>
        </p:txBody>
      </p:sp>
      <p:sp>
        <p:nvSpPr>
          <p:cNvPr id="1036" name="Google Shape;1036;p53"/>
          <p:cNvSpPr txBox="1">
            <a:spLocks noGrp="1"/>
          </p:cNvSpPr>
          <p:nvPr>
            <p:ph type="subTitle" idx="4294967295"/>
          </p:nvPr>
        </p:nvSpPr>
        <p:spPr>
          <a:xfrm>
            <a:off x="685800" y="2021047"/>
            <a:ext cx="4343700" cy="25833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tr-TR" sz="3600" b="1" i="0" u="none" strike="noStrike" cap="none">
                <a:solidFill>
                  <a:srgbClr val="000000"/>
                </a:solidFill>
                <a:latin typeface="Barlow"/>
                <a:ea typeface="Barlow"/>
                <a:cs typeface="Barlow"/>
                <a:sym typeface="Barlow"/>
              </a:rPr>
              <a:t>Any questions?</a:t>
            </a:r>
            <a:endParaRPr sz="3600" b="1" i="0" u="none" strike="noStrike" cap="none">
              <a:solidFill>
                <a:srgbClr val="000000"/>
              </a:solidFill>
              <a:latin typeface="Barlow"/>
              <a:ea typeface="Barlow"/>
              <a:cs typeface="Barlow"/>
              <a:sym typeface="Barlow"/>
            </a:endParaRPr>
          </a:p>
        </p:txBody>
      </p:sp>
      <p:pic>
        <p:nvPicPr>
          <p:cNvPr id="1037" name="Google Shape;1037;p53"/>
          <p:cNvPicPr preferRelativeResize="0"/>
          <p:nvPr/>
        </p:nvPicPr>
        <p:blipFill rotWithShape="1">
          <a:blip r:embed="rId3">
            <a:alphaModFix/>
          </a:blip>
          <a:srcRect/>
          <a:stretch/>
        </p:blipFill>
        <p:spPr>
          <a:xfrm>
            <a:off x="4512147" y="623245"/>
            <a:ext cx="2361997" cy="258343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12"/>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a:t>
            </a:fld>
            <a:endParaRPr/>
          </a:p>
        </p:txBody>
      </p:sp>
      <p:sp>
        <p:nvSpPr>
          <p:cNvPr id="366" name="Google Shape;366;p12"/>
          <p:cNvSpPr txBox="1">
            <a:spLocks noGrp="1"/>
          </p:cNvSpPr>
          <p:nvPr>
            <p:ph type="ctrTitle" idx="4294967295"/>
          </p:nvPr>
        </p:nvSpPr>
        <p:spPr>
          <a:xfrm>
            <a:off x="83650" y="0"/>
            <a:ext cx="86481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tr-TR" sz="4800" b="0" i="0" u="none" strike="noStrike" cap="none">
                <a:solidFill>
                  <a:srgbClr val="741B47"/>
                </a:solidFill>
                <a:latin typeface="Raleway Medium"/>
                <a:ea typeface="Raleway Medium"/>
                <a:cs typeface="Raleway Medium"/>
                <a:sym typeface="Raleway Medium"/>
              </a:rPr>
              <a:t>What do you know about Git?</a:t>
            </a:r>
            <a:endParaRPr sz="4800" b="0" i="0" u="none" strike="noStrike" cap="none">
              <a:solidFill>
                <a:srgbClr val="741B47"/>
              </a:solidFill>
              <a:latin typeface="Raleway Medium"/>
              <a:ea typeface="Raleway Medium"/>
              <a:cs typeface="Raleway Medium"/>
              <a:sym typeface="Raleway Medium"/>
            </a:endParaRPr>
          </a:p>
        </p:txBody>
      </p:sp>
      <p:sp>
        <p:nvSpPr>
          <p:cNvPr id="367" name="Google Shape;367;p12"/>
          <p:cNvSpPr txBox="1"/>
          <p:nvPr/>
        </p:nvSpPr>
        <p:spPr>
          <a:xfrm>
            <a:off x="609600" y="1040788"/>
            <a:ext cx="7806600" cy="4686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600"/>
              <a:buFont typeface="Arial"/>
              <a:buNone/>
            </a:pPr>
            <a:r>
              <a:rPr lang="tr-TR" sz="3000" b="0" i="0" u="none" strike="noStrike" cap="none">
                <a:solidFill>
                  <a:srgbClr val="666666"/>
                </a:solidFill>
                <a:latin typeface="Calibri"/>
                <a:ea typeface="Calibri"/>
                <a:cs typeface="Calibri"/>
                <a:sym typeface="Calibri"/>
              </a:rPr>
              <a:t>Let’s discuss about Git</a:t>
            </a:r>
            <a:endParaRPr sz="3000" b="0" i="0" u="none" strike="noStrike" cap="none">
              <a:solidFill>
                <a:srgbClr val="666666"/>
              </a:solidFill>
              <a:latin typeface="Calibri"/>
              <a:ea typeface="Calibri"/>
              <a:cs typeface="Calibri"/>
              <a:sym typeface="Calibri"/>
            </a:endParaRPr>
          </a:p>
        </p:txBody>
      </p:sp>
      <p:pic>
        <p:nvPicPr>
          <p:cNvPr id="368" name="Google Shape;368;p12"/>
          <p:cNvPicPr preferRelativeResize="0"/>
          <p:nvPr/>
        </p:nvPicPr>
        <p:blipFill rotWithShape="1">
          <a:blip r:embed="rId3">
            <a:alphaModFix/>
          </a:blip>
          <a:srcRect b="16915"/>
          <a:stretch/>
        </p:blipFill>
        <p:spPr>
          <a:xfrm>
            <a:off x="2166550" y="1674150"/>
            <a:ext cx="4291925" cy="29952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13"/>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a:t>
            </a:fld>
            <a:endParaRPr/>
          </a:p>
        </p:txBody>
      </p:sp>
      <p:sp>
        <p:nvSpPr>
          <p:cNvPr id="374" name="Google Shape;374;p13"/>
          <p:cNvSpPr txBox="1"/>
          <p:nvPr/>
        </p:nvSpPr>
        <p:spPr>
          <a:xfrm>
            <a:off x="357550" y="967950"/>
            <a:ext cx="8273700" cy="1822200"/>
          </a:xfrm>
          <a:prstGeom prst="rect">
            <a:avLst/>
          </a:prstGeom>
          <a:noFill/>
          <a:ln>
            <a:noFill/>
          </a:ln>
        </p:spPr>
        <p:txBody>
          <a:bodyPr spcFirstLastPara="1" wrap="square" lIns="91425" tIns="91425" rIns="91425" bIns="91425" anchor="t" anchorCtr="0">
            <a:noAutofit/>
          </a:bodyPr>
          <a:lstStyle/>
          <a:p>
            <a:pPr marL="0" marR="0" lvl="0" indent="0" algn="ctr" rtl="0">
              <a:lnSpc>
                <a:spcPct val="98181"/>
              </a:lnSpc>
              <a:spcBef>
                <a:spcPts val="1000"/>
              </a:spcBef>
              <a:spcAft>
                <a:spcPts val="0"/>
              </a:spcAft>
              <a:buClr>
                <a:srgbClr val="000000"/>
              </a:buClr>
              <a:buSzPts val="4800"/>
              <a:buFont typeface="Arial"/>
              <a:buNone/>
            </a:pPr>
            <a:r>
              <a:rPr lang="tr-TR" sz="4800" b="1" i="0" u="none" strike="noStrike" cap="none">
                <a:solidFill>
                  <a:srgbClr val="980000"/>
                </a:solidFill>
                <a:latin typeface="Calibri"/>
                <a:ea typeface="Calibri"/>
                <a:cs typeface="Calibri"/>
                <a:sym typeface="Calibri"/>
              </a:rPr>
              <a:t>Git</a:t>
            </a:r>
            <a:r>
              <a:rPr lang="tr-TR" sz="4800" b="0" i="0" u="none" strike="noStrike" cap="none">
                <a:solidFill>
                  <a:srgbClr val="429ED4"/>
                </a:solidFill>
                <a:latin typeface="Calibri"/>
                <a:ea typeface="Calibri"/>
                <a:cs typeface="Calibri"/>
                <a:sym typeface="Calibri"/>
              </a:rPr>
              <a:t> </a:t>
            </a:r>
            <a:r>
              <a:rPr lang="tr-TR" sz="4800" b="0" i="0" u="none" strike="noStrike" cap="none">
                <a:solidFill>
                  <a:srgbClr val="000000"/>
                </a:solidFill>
                <a:latin typeface="Calibri"/>
                <a:ea typeface="Calibri"/>
                <a:cs typeface="Calibri"/>
                <a:sym typeface="Calibri"/>
              </a:rPr>
              <a:t>is an </a:t>
            </a:r>
            <a:r>
              <a:rPr lang="tr-TR" sz="4800" b="0" i="0" u="none" strike="noStrike" cap="none">
                <a:solidFill>
                  <a:srgbClr val="660000"/>
                </a:solidFill>
                <a:latin typeface="Calibri"/>
                <a:ea typeface="Calibri"/>
                <a:cs typeface="Calibri"/>
                <a:sym typeface="Calibri"/>
              </a:rPr>
              <a:t>open source</a:t>
            </a:r>
            <a:r>
              <a:rPr lang="tr-TR" sz="4800" b="0" i="0" u="none" strike="noStrike" cap="none">
                <a:solidFill>
                  <a:srgbClr val="000000"/>
                </a:solidFill>
                <a:latin typeface="Calibri"/>
                <a:ea typeface="Calibri"/>
                <a:cs typeface="Calibri"/>
                <a:sym typeface="Calibri"/>
              </a:rPr>
              <a:t> </a:t>
            </a:r>
            <a:r>
              <a:rPr lang="tr-TR" sz="4800" b="0" i="0" u="none" strike="noStrike" cap="none">
                <a:solidFill>
                  <a:srgbClr val="351C75"/>
                </a:solidFill>
                <a:latin typeface="Calibri"/>
                <a:ea typeface="Calibri"/>
                <a:cs typeface="Calibri"/>
                <a:sym typeface="Calibri"/>
              </a:rPr>
              <a:t>distributed</a:t>
            </a:r>
            <a:r>
              <a:rPr lang="tr-TR" sz="4800" b="0" i="0" u="none" strike="noStrike" cap="none">
                <a:solidFill>
                  <a:srgbClr val="000000"/>
                </a:solidFill>
                <a:latin typeface="Calibri"/>
                <a:ea typeface="Calibri"/>
                <a:cs typeface="Calibri"/>
                <a:sym typeface="Calibri"/>
              </a:rPr>
              <a:t> </a:t>
            </a:r>
            <a:r>
              <a:rPr lang="tr-TR" sz="4800" b="0" i="0" u="none" strike="noStrike" cap="none">
                <a:solidFill>
                  <a:srgbClr val="1C4587"/>
                </a:solidFill>
                <a:latin typeface="Calibri"/>
                <a:ea typeface="Calibri"/>
                <a:cs typeface="Calibri"/>
                <a:sym typeface="Calibri"/>
              </a:rPr>
              <a:t>version control system</a:t>
            </a:r>
            <a:endParaRPr sz="1400" b="0" i="0" u="none" strike="noStrike" cap="none">
              <a:solidFill>
                <a:srgbClr val="1C4587"/>
              </a:solidFill>
              <a:latin typeface="Arial"/>
              <a:ea typeface="Arial"/>
              <a:cs typeface="Arial"/>
              <a:sym typeface="Arial"/>
            </a:endParaRPr>
          </a:p>
        </p:txBody>
      </p:sp>
      <p:pic>
        <p:nvPicPr>
          <p:cNvPr id="375" name="Google Shape;375;p13"/>
          <p:cNvPicPr preferRelativeResize="0"/>
          <p:nvPr/>
        </p:nvPicPr>
        <p:blipFill rotWithShape="1">
          <a:blip r:embed="rId3">
            <a:alphaModFix/>
          </a:blip>
          <a:srcRect/>
          <a:stretch/>
        </p:blipFill>
        <p:spPr>
          <a:xfrm>
            <a:off x="3276600" y="2790150"/>
            <a:ext cx="1905000" cy="1905000"/>
          </a:xfrm>
          <a:prstGeom prst="rect">
            <a:avLst/>
          </a:prstGeom>
          <a:noFill/>
          <a:ln>
            <a:noFill/>
          </a:ln>
        </p:spPr>
      </p:pic>
      <p:sp>
        <p:nvSpPr>
          <p:cNvPr id="376" name="Google Shape;376;p13"/>
          <p:cNvSpPr txBox="1">
            <a:spLocks noGrp="1"/>
          </p:cNvSpPr>
          <p:nvPr>
            <p:ph type="ctrTitle" idx="4294967295"/>
          </p:nvPr>
        </p:nvSpPr>
        <p:spPr>
          <a:xfrm>
            <a:off x="83650" y="0"/>
            <a:ext cx="8648100" cy="654600"/>
          </a:xfrm>
          <a:prstGeom prst="rect">
            <a:avLst/>
          </a:prstGeom>
          <a:noFill/>
          <a:ln>
            <a:noFill/>
          </a:ln>
        </p:spPr>
        <p:txBody>
          <a:bodyPr spcFirstLastPara="1" wrap="square" lIns="0" tIns="0" rIns="0" bIns="0" anchor="b"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800" b="0" i="0" u="none" strike="noStrike" cap="none">
                <a:solidFill>
                  <a:srgbClr val="741B47"/>
                </a:solidFill>
                <a:latin typeface="Raleway Medium"/>
                <a:ea typeface="Raleway Medium"/>
                <a:cs typeface="Raleway Medium"/>
                <a:sym typeface="Raleway Medium"/>
              </a:rPr>
              <a:t>What is Git?</a:t>
            </a:r>
            <a:endParaRPr sz="4800" b="0" i="0" u="none" strike="noStrike" cap="none">
              <a:solidFill>
                <a:srgbClr val="741B47"/>
              </a:solidFill>
              <a:latin typeface="Raleway Medium"/>
              <a:ea typeface="Raleway Medium"/>
              <a:cs typeface="Raleway Medium"/>
              <a:sym typeface="Raleway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14"/>
          <p:cNvSpPr txBox="1">
            <a:spLocks noGrp="1"/>
          </p:cNvSpPr>
          <p:nvPr>
            <p:ph type="ctrTitle"/>
          </p:nvPr>
        </p:nvSpPr>
        <p:spPr>
          <a:xfrm>
            <a:off x="1085850" y="1991850"/>
            <a:ext cx="58659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What’s Version Control?</a:t>
            </a:r>
            <a:endParaRPr sz="3600">
              <a:solidFill>
                <a:srgbClr val="741B47"/>
              </a:solidFill>
              <a:latin typeface="Raleway Medium"/>
              <a:ea typeface="Raleway Medium"/>
              <a:cs typeface="Raleway Medium"/>
              <a:sym typeface="Raleway Medium"/>
            </a:endParaRPr>
          </a:p>
        </p:txBody>
      </p:sp>
      <p:sp>
        <p:nvSpPr>
          <p:cNvPr id="382" name="Google Shape;382;p14"/>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1</a:t>
            </a:r>
            <a:endParaRPr sz="3600" b="0" i="0" u="none" strike="noStrike" cap="none">
              <a:solidFill>
                <a:schemeClr val="lt1"/>
              </a:solidFill>
              <a:latin typeface="Raleway Medium"/>
              <a:ea typeface="Raleway Medium"/>
              <a:cs typeface="Raleway Medium"/>
              <a:sym typeface="Raleway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15"/>
          <p:cNvSpPr txBox="1">
            <a:spLocks noGrp="1"/>
          </p:cNvSpPr>
          <p:nvPr>
            <p:ph type="title"/>
          </p:nvPr>
        </p:nvSpPr>
        <p:spPr>
          <a:xfrm>
            <a:off x="457200" y="192650"/>
            <a:ext cx="7353000" cy="6021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What’s Version Control?</a:t>
            </a:r>
            <a:endParaRPr b="1">
              <a:solidFill>
                <a:srgbClr val="429ED4"/>
              </a:solidFill>
              <a:latin typeface="Calibri"/>
              <a:ea typeface="Calibri"/>
              <a:cs typeface="Calibri"/>
              <a:sym typeface="Calibri"/>
            </a:endParaRPr>
          </a:p>
        </p:txBody>
      </p:sp>
      <p:sp>
        <p:nvSpPr>
          <p:cNvPr id="388" name="Google Shape;388;p15"/>
          <p:cNvSpPr txBox="1">
            <a:spLocks noGrp="1"/>
          </p:cNvSpPr>
          <p:nvPr>
            <p:ph type="body" idx="1"/>
          </p:nvPr>
        </p:nvSpPr>
        <p:spPr>
          <a:xfrm>
            <a:off x="439200" y="1191150"/>
            <a:ext cx="8265600" cy="1694400"/>
          </a:xfrm>
          <a:prstGeom prst="rect">
            <a:avLst/>
          </a:prstGeom>
          <a:noFill/>
          <a:ln>
            <a:noFill/>
          </a:ln>
        </p:spPr>
        <p:txBody>
          <a:bodyPr spcFirstLastPara="1" wrap="square" lIns="0" tIns="0" rIns="0" bIns="0" anchor="t" anchorCtr="0">
            <a:noAutofit/>
          </a:bodyPr>
          <a:lstStyle/>
          <a:p>
            <a:pPr marL="0" lvl="0" indent="0" algn="ctr" rtl="0">
              <a:lnSpc>
                <a:spcPct val="98181"/>
              </a:lnSpc>
              <a:spcBef>
                <a:spcPts val="1000"/>
              </a:spcBef>
              <a:spcAft>
                <a:spcPts val="0"/>
              </a:spcAft>
              <a:buSzPts val="1800"/>
              <a:buNone/>
            </a:pPr>
            <a:r>
              <a:rPr lang="tr-TR" sz="4800">
                <a:solidFill>
                  <a:srgbClr val="429ED4"/>
                </a:solidFill>
                <a:latin typeface="Calibri"/>
                <a:ea typeface="Calibri"/>
                <a:cs typeface="Calibri"/>
                <a:sym typeface="Calibri"/>
              </a:rPr>
              <a:t>Version Control Systems</a:t>
            </a:r>
            <a:endParaRPr sz="4800">
              <a:solidFill>
                <a:srgbClr val="429ED4"/>
              </a:solidFill>
              <a:latin typeface="Calibri"/>
              <a:ea typeface="Calibri"/>
              <a:cs typeface="Calibri"/>
              <a:sym typeface="Calibri"/>
            </a:endParaRPr>
          </a:p>
          <a:p>
            <a:pPr marL="0" lvl="0" indent="0" algn="ctr" rtl="0">
              <a:lnSpc>
                <a:spcPct val="98181"/>
              </a:lnSpc>
              <a:spcBef>
                <a:spcPts val="1000"/>
              </a:spcBef>
              <a:spcAft>
                <a:spcPts val="0"/>
              </a:spcAft>
              <a:buSzPts val="1800"/>
              <a:buNone/>
            </a:pPr>
            <a:r>
              <a:rPr lang="tr-TR" sz="3600">
                <a:solidFill>
                  <a:schemeClr val="accent4"/>
                </a:solidFill>
                <a:latin typeface="Calibri"/>
                <a:ea typeface="Calibri"/>
                <a:cs typeface="Calibri"/>
                <a:sym typeface="Calibri"/>
              </a:rPr>
              <a:t>What comes to your mind when you hear this?</a:t>
            </a:r>
            <a:endParaRPr sz="3600">
              <a:solidFill>
                <a:schemeClr val="accent4"/>
              </a:solidFill>
              <a:latin typeface="Calibri"/>
              <a:ea typeface="Calibri"/>
              <a:cs typeface="Calibri"/>
              <a:sym typeface="Calibri"/>
            </a:endParaRPr>
          </a:p>
        </p:txBody>
      </p:sp>
      <p:sp>
        <p:nvSpPr>
          <p:cNvPr id="389" name="Google Shape;389;p1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8</a:t>
            </a:fld>
            <a:endParaRPr/>
          </a:p>
        </p:txBody>
      </p:sp>
      <p:pic>
        <p:nvPicPr>
          <p:cNvPr id="390" name="Google Shape;390;p15">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391" name="Google Shape;391;p15">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16"/>
          <p:cNvSpPr txBox="1">
            <a:spLocks noGrp="1"/>
          </p:cNvSpPr>
          <p:nvPr>
            <p:ph type="body" idx="1"/>
          </p:nvPr>
        </p:nvSpPr>
        <p:spPr>
          <a:xfrm>
            <a:off x="523300" y="914250"/>
            <a:ext cx="6605700" cy="3315000"/>
          </a:xfrm>
          <a:prstGeom prst="rect">
            <a:avLst/>
          </a:prstGeom>
          <a:noFill/>
          <a:ln>
            <a:noFill/>
          </a:ln>
        </p:spPr>
        <p:txBody>
          <a:bodyPr spcFirstLastPara="1" wrap="square" lIns="0" tIns="0" rIns="0" bIns="0" anchor="t" anchorCtr="0">
            <a:noAutofit/>
          </a:bodyPr>
          <a:lstStyle/>
          <a:p>
            <a:pPr marL="457200" lvl="0" indent="-381000" algn="l" rtl="0">
              <a:lnSpc>
                <a:spcPct val="110000"/>
              </a:lnSpc>
              <a:spcBef>
                <a:spcPts val="600"/>
              </a:spcBef>
              <a:spcAft>
                <a:spcPts val="0"/>
              </a:spcAft>
              <a:buClr>
                <a:schemeClr val="accent4"/>
              </a:buClr>
              <a:buSzPts val="2400"/>
              <a:buFont typeface="Calibri"/>
              <a:buChar char="➔"/>
            </a:pPr>
            <a:r>
              <a:rPr lang="tr-TR" sz="2400" dirty="0" err="1">
                <a:solidFill>
                  <a:srgbClr val="000000"/>
                </a:solidFill>
                <a:latin typeface="Calibri"/>
                <a:ea typeface="Calibri"/>
                <a:cs typeface="Calibri"/>
                <a:sym typeface="Calibri"/>
              </a:rPr>
              <a:t>Track</a:t>
            </a:r>
            <a:r>
              <a:rPr lang="tr-TR" sz="2400" dirty="0">
                <a:solidFill>
                  <a:srgbClr val="666666"/>
                </a:solidFill>
                <a:latin typeface="Calibri"/>
                <a:ea typeface="Calibri"/>
                <a:cs typeface="Calibri"/>
                <a:sym typeface="Calibri"/>
              </a:rPr>
              <a:t> </a:t>
            </a:r>
            <a:r>
              <a:rPr lang="tr-TR" sz="2400" dirty="0" err="1">
                <a:solidFill>
                  <a:srgbClr val="000000"/>
                </a:solidFill>
                <a:latin typeface="Calibri"/>
                <a:ea typeface="Calibri"/>
                <a:cs typeface="Calibri"/>
                <a:sym typeface="Calibri"/>
              </a:rPr>
              <a:t>changes</a:t>
            </a:r>
            <a:r>
              <a:rPr lang="tr-TR" sz="2400" dirty="0">
                <a:solidFill>
                  <a:srgbClr val="666666"/>
                </a:solidFill>
                <a:latin typeface="Calibri"/>
                <a:ea typeface="Calibri"/>
                <a:cs typeface="Calibri"/>
                <a:sym typeface="Calibri"/>
              </a:rPr>
              <a:t> on </a:t>
            </a:r>
            <a:r>
              <a:rPr lang="tr-TR" sz="2400" dirty="0" err="1">
                <a:solidFill>
                  <a:srgbClr val="666666"/>
                </a:solidFill>
                <a:latin typeface="Calibri"/>
                <a:ea typeface="Calibri"/>
                <a:cs typeface="Calibri"/>
                <a:sym typeface="Calibri"/>
              </a:rPr>
              <a:t>text</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files</a:t>
            </a:r>
            <a:r>
              <a:rPr lang="tr-TR" sz="2400" dirty="0">
                <a:solidFill>
                  <a:srgbClr val="666666"/>
                </a:solidFill>
                <a:latin typeface="Calibri"/>
                <a:ea typeface="Calibri"/>
                <a:cs typeface="Calibri"/>
                <a:sym typeface="Calibri"/>
              </a:rPr>
              <a:t> / </a:t>
            </a:r>
            <a:r>
              <a:rPr lang="tr-TR" sz="2400" dirty="0" err="1">
                <a:solidFill>
                  <a:srgbClr val="666666"/>
                </a:solidFill>
                <a:latin typeface="Calibri"/>
                <a:ea typeface="Calibri"/>
                <a:cs typeface="Calibri"/>
                <a:sym typeface="Calibri"/>
              </a:rPr>
              <a:t>source</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files</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for</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you</a:t>
            </a:r>
            <a:endParaRPr sz="2400" dirty="0">
              <a:solidFill>
                <a:srgbClr val="666666"/>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err="1">
                <a:solidFill>
                  <a:srgbClr val="000000"/>
                </a:solidFill>
                <a:latin typeface="Calibri"/>
                <a:ea typeface="Calibri"/>
                <a:cs typeface="Calibri"/>
                <a:sym typeface="Calibri"/>
              </a:rPr>
              <a:t>Unlimited</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Undo</a:t>
            </a:r>
            <a:r>
              <a:rPr lang="tr-TR" sz="2400" dirty="0">
                <a:solidFill>
                  <a:srgbClr val="666666"/>
                </a:solidFill>
                <a:latin typeface="Calibri"/>
                <a:ea typeface="Calibri"/>
                <a:cs typeface="Calibri"/>
                <a:sym typeface="Calibri"/>
              </a:rPr>
              <a:t> / </a:t>
            </a:r>
            <a:r>
              <a:rPr lang="tr-TR" sz="2400" dirty="0" err="1">
                <a:solidFill>
                  <a:srgbClr val="666666"/>
                </a:solidFill>
                <a:latin typeface="Calibri"/>
                <a:ea typeface="Calibri"/>
                <a:cs typeface="Calibri"/>
                <a:sym typeface="Calibri"/>
              </a:rPr>
              <a:t>Redo</a:t>
            </a:r>
            <a:endParaRPr sz="2400" dirty="0">
              <a:solidFill>
                <a:srgbClr val="666666"/>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a:solidFill>
                  <a:srgbClr val="000000"/>
                </a:solidFill>
                <a:latin typeface="Calibri"/>
                <a:ea typeface="Calibri"/>
                <a:cs typeface="Calibri"/>
                <a:sym typeface="Calibri"/>
              </a:rPr>
              <a:t>Time</a:t>
            </a:r>
            <a:r>
              <a:rPr lang="tr-TR" sz="2400" dirty="0">
                <a:solidFill>
                  <a:srgbClr val="666666"/>
                </a:solidFill>
                <a:latin typeface="Calibri"/>
                <a:ea typeface="Calibri"/>
                <a:cs typeface="Calibri"/>
                <a:sym typeface="Calibri"/>
              </a:rPr>
              <a:t> </a:t>
            </a:r>
            <a:r>
              <a:rPr lang="tr-TR" sz="2400" dirty="0">
                <a:solidFill>
                  <a:srgbClr val="000000"/>
                </a:solidFill>
                <a:latin typeface="Calibri"/>
                <a:ea typeface="Calibri"/>
                <a:cs typeface="Calibri"/>
                <a:sym typeface="Calibri"/>
              </a:rPr>
              <a:t>Travel</a:t>
            </a:r>
            <a:endParaRPr sz="2400" dirty="0">
              <a:solidFill>
                <a:srgbClr val="000000"/>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err="1">
                <a:solidFill>
                  <a:srgbClr val="000000"/>
                </a:solidFill>
                <a:latin typeface="Calibri"/>
                <a:ea typeface="Calibri"/>
                <a:cs typeface="Calibri"/>
                <a:sym typeface="Calibri"/>
              </a:rPr>
              <a:t>Collaborative</a:t>
            </a:r>
            <a:r>
              <a:rPr lang="tr-TR" sz="2400" dirty="0">
                <a:solidFill>
                  <a:srgbClr val="666666"/>
                </a:solidFill>
                <a:latin typeface="Calibri"/>
                <a:ea typeface="Calibri"/>
                <a:cs typeface="Calibri"/>
                <a:sym typeface="Calibri"/>
              </a:rPr>
              <a:t> </a:t>
            </a:r>
            <a:r>
              <a:rPr lang="tr-TR" sz="2400" dirty="0" err="1">
                <a:solidFill>
                  <a:srgbClr val="000000"/>
                </a:solidFill>
                <a:latin typeface="Calibri"/>
                <a:ea typeface="Calibri"/>
                <a:cs typeface="Calibri"/>
                <a:sym typeface="Calibri"/>
              </a:rPr>
              <a:t>development</a:t>
            </a:r>
            <a:r>
              <a:rPr lang="tr-TR" sz="2400" dirty="0">
                <a:solidFill>
                  <a:srgbClr val="666666"/>
                </a:solidFill>
                <a:latin typeface="Calibri"/>
                <a:ea typeface="Calibri"/>
                <a:cs typeface="Calibri"/>
                <a:sym typeface="Calibri"/>
              </a:rPr>
              <a:t> </a:t>
            </a:r>
            <a:r>
              <a:rPr lang="tr-TR" sz="2400" dirty="0" err="1">
                <a:solidFill>
                  <a:srgbClr val="000000"/>
                </a:solidFill>
                <a:latin typeface="Calibri"/>
                <a:ea typeface="Calibri"/>
                <a:cs typeface="Calibri"/>
                <a:sym typeface="Calibri"/>
              </a:rPr>
              <a:t>environment</a:t>
            </a:r>
            <a:endParaRPr sz="2400" dirty="0">
              <a:solidFill>
                <a:srgbClr val="000000"/>
              </a:solidFill>
              <a:latin typeface="Calibri"/>
              <a:ea typeface="Calibri"/>
              <a:cs typeface="Calibri"/>
              <a:sym typeface="Calibri"/>
            </a:endParaRPr>
          </a:p>
          <a:p>
            <a:pPr marL="457200" lvl="0" indent="-381000" algn="l" rtl="0">
              <a:lnSpc>
                <a:spcPct val="110000"/>
              </a:lnSpc>
              <a:spcBef>
                <a:spcPts val="0"/>
              </a:spcBef>
              <a:spcAft>
                <a:spcPts val="0"/>
              </a:spcAft>
              <a:buClr>
                <a:schemeClr val="accent4"/>
              </a:buClr>
              <a:buSzPts val="2400"/>
              <a:buFont typeface="Calibri"/>
              <a:buChar char="➔"/>
            </a:pPr>
            <a:r>
              <a:rPr lang="tr-TR" sz="2400" dirty="0" err="1">
                <a:solidFill>
                  <a:srgbClr val="000000"/>
                </a:solidFill>
                <a:latin typeface="Calibri"/>
                <a:ea typeface="Calibri"/>
                <a:cs typeface="Calibri"/>
                <a:sym typeface="Calibri"/>
              </a:rPr>
              <a:t>Compare</a:t>
            </a:r>
            <a:r>
              <a:rPr lang="tr-TR" sz="2400" dirty="0">
                <a:solidFill>
                  <a:srgbClr val="666666"/>
                </a:solidFill>
                <a:latin typeface="Calibri"/>
                <a:ea typeface="Calibri"/>
                <a:cs typeface="Calibri"/>
                <a:sym typeface="Calibri"/>
              </a:rPr>
              <a:t> </a:t>
            </a:r>
            <a:r>
              <a:rPr lang="tr-TR" sz="2400" dirty="0" err="1">
                <a:solidFill>
                  <a:srgbClr val="666666"/>
                </a:solidFill>
                <a:latin typeface="Calibri"/>
                <a:ea typeface="Calibri"/>
                <a:cs typeface="Calibri"/>
                <a:sym typeface="Calibri"/>
              </a:rPr>
              <a:t>and</a:t>
            </a:r>
            <a:r>
              <a:rPr lang="tr-TR" sz="2400" dirty="0">
                <a:solidFill>
                  <a:srgbClr val="666666"/>
                </a:solidFill>
                <a:latin typeface="Calibri"/>
                <a:ea typeface="Calibri"/>
                <a:cs typeface="Calibri"/>
                <a:sym typeface="Calibri"/>
              </a:rPr>
              <a:t> </a:t>
            </a:r>
            <a:r>
              <a:rPr lang="tr-TR" sz="2400" dirty="0" err="1">
                <a:solidFill>
                  <a:srgbClr val="000000"/>
                </a:solidFill>
                <a:latin typeface="Calibri"/>
                <a:ea typeface="Calibri"/>
                <a:cs typeface="Calibri"/>
                <a:sym typeface="Calibri"/>
              </a:rPr>
              <a:t>Blame</a:t>
            </a:r>
            <a:endParaRPr sz="2400" dirty="0">
              <a:solidFill>
                <a:srgbClr val="000000"/>
              </a:solidFill>
              <a:latin typeface="Calibri"/>
              <a:ea typeface="Calibri"/>
              <a:cs typeface="Calibri"/>
              <a:sym typeface="Calibri"/>
            </a:endParaRPr>
          </a:p>
          <a:p>
            <a:pPr marL="914400" lvl="1" indent="-381000" algn="l" rtl="0">
              <a:lnSpc>
                <a:spcPct val="110000"/>
              </a:lnSpc>
              <a:spcBef>
                <a:spcPts val="0"/>
              </a:spcBef>
              <a:spcAft>
                <a:spcPts val="0"/>
              </a:spcAft>
              <a:buClr>
                <a:schemeClr val="accent4"/>
              </a:buClr>
              <a:buSzPts val="2400"/>
              <a:buFont typeface="Calibri"/>
              <a:buChar char="◆"/>
            </a:pPr>
            <a:r>
              <a:rPr lang="tr-TR" sz="2400" dirty="0" err="1">
                <a:solidFill>
                  <a:srgbClr val="000000"/>
                </a:solidFill>
                <a:latin typeface="Calibri"/>
                <a:ea typeface="Calibri"/>
                <a:cs typeface="Calibri"/>
                <a:sym typeface="Calibri"/>
              </a:rPr>
              <a:t>What</a:t>
            </a:r>
            <a:r>
              <a:rPr lang="tr-TR" sz="2400" dirty="0">
                <a:solidFill>
                  <a:srgbClr val="666666"/>
                </a:solidFill>
                <a:latin typeface="Calibri"/>
                <a:ea typeface="Calibri"/>
                <a:cs typeface="Calibri"/>
                <a:sym typeface="Calibri"/>
              </a:rPr>
              <a:t> </a:t>
            </a:r>
            <a:r>
              <a:rPr lang="tr-TR" sz="2400" dirty="0" err="1">
                <a:solidFill>
                  <a:srgbClr val="000000"/>
                </a:solidFill>
                <a:latin typeface="Calibri"/>
                <a:ea typeface="Calibri"/>
                <a:cs typeface="Calibri"/>
                <a:sym typeface="Calibri"/>
              </a:rPr>
              <a:t>changed</a:t>
            </a:r>
            <a:endParaRPr sz="2400" dirty="0">
              <a:solidFill>
                <a:srgbClr val="000000"/>
              </a:solidFill>
              <a:latin typeface="Calibri"/>
              <a:ea typeface="Calibri"/>
              <a:cs typeface="Calibri"/>
              <a:sym typeface="Calibri"/>
            </a:endParaRPr>
          </a:p>
          <a:p>
            <a:pPr marL="914400" lvl="1" indent="-381000" algn="l" rtl="0">
              <a:lnSpc>
                <a:spcPct val="110000"/>
              </a:lnSpc>
              <a:spcBef>
                <a:spcPts val="0"/>
              </a:spcBef>
              <a:spcAft>
                <a:spcPts val="0"/>
              </a:spcAft>
              <a:buClr>
                <a:schemeClr val="accent4"/>
              </a:buClr>
              <a:buSzPts val="2400"/>
              <a:buFont typeface="Calibri"/>
              <a:buChar char="◆"/>
            </a:pPr>
            <a:r>
              <a:rPr lang="tr-TR" sz="2400" dirty="0" err="1">
                <a:solidFill>
                  <a:srgbClr val="000000"/>
                </a:solidFill>
                <a:latin typeface="Calibri"/>
                <a:ea typeface="Calibri"/>
                <a:cs typeface="Calibri"/>
                <a:sym typeface="Calibri"/>
              </a:rPr>
              <a:t>When</a:t>
            </a:r>
            <a:r>
              <a:rPr lang="tr-TR" sz="2400" dirty="0">
                <a:solidFill>
                  <a:srgbClr val="666666"/>
                </a:solidFill>
                <a:latin typeface="Calibri"/>
                <a:ea typeface="Calibri"/>
                <a:cs typeface="Calibri"/>
                <a:sym typeface="Calibri"/>
              </a:rPr>
              <a:t> </a:t>
            </a:r>
            <a:r>
              <a:rPr lang="tr-TR" sz="2400" dirty="0">
                <a:solidFill>
                  <a:srgbClr val="000000"/>
                </a:solidFill>
                <a:latin typeface="Calibri"/>
                <a:ea typeface="Calibri"/>
                <a:cs typeface="Calibri"/>
                <a:sym typeface="Calibri"/>
              </a:rPr>
              <a:t>it</a:t>
            </a:r>
            <a:r>
              <a:rPr lang="tr-TR" sz="2400" dirty="0">
                <a:solidFill>
                  <a:srgbClr val="666666"/>
                </a:solidFill>
                <a:latin typeface="Calibri"/>
                <a:ea typeface="Calibri"/>
                <a:cs typeface="Calibri"/>
                <a:sym typeface="Calibri"/>
              </a:rPr>
              <a:t> </a:t>
            </a:r>
            <a:r>
              <a:rPr lang="tr-TR" sz="2400" dirty="0" err="1">
                <a:solidFill>
                  <a:srgbClr val="000000"/>
                </a:solidFill>
                <a:latin typeface="Calibri"/>
                <a:ea typeface="Calibri"/>
                <a:cs typeface="Calibri"/>
                <a:sym typeface="Calibri"/>
              </a:rPr>
              <a:t>changed</a:t>
            </a:r>
            <a:endParaRPr sz="2400" dirty="0">
              <a:solidFill>
                <a:srgbClr val="000000"/>
              </a:solidFill>
              <a:latin typeface="Calibri"/>
              <a:ea typeface="Calibri"/>
              <a:cs typeface="Calibri"/>
              <a:sym typeface="Calibri"/>
            </a:endParaRPr>
          </a:p>
          <a:p>
            <a:pPr marL="914400" lvl="1" indent="-381000" algn="l" rtl="0">
              <a:lnSpc>
                <a:spcPct val="110000"/>
              </a:lnSpc>
              <a:spcBef>
                <a:spcPts val="0"/>
              </a:spcBef>
              <a:spcAft>
                <a:spcPts val="0"/>
              </a:spcAft>
              <a:buClr>
                <a:schemeClr val="accent4"/>
              </a:buClr>
              <a:buSzPts val="2400"/>
              <a:buFont typeface="Calibri"/>
              <a:buChar char="◆"/>
            </a:pPr>
            <a:r>
              <a:rPr lang="tr-TR" sz="2400" dirty="0" err="1">
                <a:solidFill>
                  <a:srgbClr val="000000"/>
                </a:solidFill>
                <a:latin typeface="Calibri"/>
                <a:ea typeface="Calibri"/>
                <a:cs typeface="Calibri"/>
                <a:sym typeface="Calibri"/>
              </a:rPr>
              <a:t>Why</a:t>
            </a:r>
            <a:r>
              <a:rPr lang="tr-TR" sz="2400" dirty="0">
                <a:solidFill>
                  <a:srgbClr val="666666"/>
                </a:solidFill>
                <a:latin typeface="Calibri"/>
                <a:ea typeface="Calibri"/>
                <a:cs typeface="Calibri"/>
                <a:sym typeface="Calibri"/>
              </a:rPr>
              <a:t> </a:t>
            </a:r>
            <a:r>
              <a:rPr lang="tr-TR" sz="2400" dirty="0">
                <a:solidFill>
                  <a:srgbClr val="000000"/>
                </a:solidFill>
                <a:latin typeface="Calibri"/>
                <a:ea typeface="Calibri"/>
                <a:cs typeface="Calibri"/>
                <a:sym typeface="Calibri"/>
              </a:rPr>
              <a:t>it</a:t>
            </a:r>
            <a:r>
              <a:rPr lang="tr-TR" sz="2400" dirty="0">
                <a:solidFill>
                  <a:srgbClr val="666666"/>
                </a:solidFill>
                <a:latin typeface="Calibri"/>
                <a:ea typeface="Calibri"/>
                <a:cs typeface="Calibri"/>
                <a:sym typeface="Calibri"/>
              </a:rPr>
              <a:t> </a:t>
            </a:r>
            <a:r>
              <a:rPr lang="tr-TR" sz="2400" dirty="0" err="1">
                <a:solidFill>
                  <a:srgbClr val="000000"/>
                </a:solidFill>
                <a:latin typeface="Calibri"/>
                <a:ea typeface="Calibri"/>
                <a:cs typeface="Calibri"/>
                <a:sym typeface="Calibri"/>
              </a:rPr>
              <a:t>changed</a:t>
            </a:r>
            <a:endParaRPr sz="2400" dirty="0">
              <a:solidFill>
                <a:srgbClr val="000000"/>
              </a:solidFill>
              <a:latin typeface="Calibri"/>
              <a:ea typeface="Calibri"/>
              <a:cs typeface="Calibri"/>
              <a:sym typeface="Calibri"/>
            </a:endParaRPr>
          </a:p>
          <a:p>
            <a:pPr marL="914400" lvl="1" indent="-381000" algn="l" rtl="0">
              <a:lnSpc>
                <a:spcPct val="110000"/>
              </a:lnSpc>
              <a:spcBef>
                <a:spcPts val="0"/>
              </a:spcBef>
              <a:spcAft>
                <a:spcPts val="0"/>
              </a:spcAft>
              <a:buClr>
                <a:schemeClr val="accent4"/>
              </a:buClr>
              <a:buSzPts val="2400"/>
              <a:buFont typeface="Calibri"/>
              <a:buChar char="◆"/>
            </a:pPr>
            <a:r>
              <a:rPr lang="tr-TR" sz="2400" dirty="0" err="1">
                <a:solidFill>
                  <a:srgbClr val="000000"/>
                </a:solidFill>
                <a:latin typeface="Calibri"/>
                <a:ea typeface="Calibri"/>
                <a:cs typeface="Calibri"/>
                <a:sym typeface="Calibri"/>
              </a:rPr>
              <a:t>Who</a:t>
            </a:r>
            <a:r>
              <a:rPr lang="tr-TR" sz="2400" dirty="0">
                <a:solidFill>
                  <a:srgbClr val="666666"/>
                </a:solidFill>
                <a:latin typeface="Calibri"/>
                <a:ea typeface="Calibri"/>
                <a:cs typeface="Calibri"/>
                <a:sym typeface="Calibri"/>
              </a:rPr>
              <a:t> </a:t>
            </a:r>
            <a:r>
              <a:rPr lang="tr-TR" sz="2400" dirty="0" err="1">
                <a:solidFill>
                  <a:srgbClr val="000000"/>
                </a:solidFill>
                <a:latin typeface="Calibri"/>
                <a:ea typeface="Calibri"/>
                <a:cs typeface="Calibri"/>
                <a:sym typeface="Calibri"/>
              </a:rPr>
              <a:t>changed</a:t>
            </a:r>
            <a:r>
              <a:rPr lang="tr-TR" sz="2400" dirty="0">
                <a:solidFill>
                  <a:srgbClr val="666666"/>
                </a:solidFill>
                <a:latin typeface="Calibri"/>
                <a:ea typeface="Calibri"/>
                <a:cs typeface="Calibri"/>
                <a:sym typeface="Calibri"/>
              </a:rPr>
              <a:t> </a:t>
            </a:r>
            <a:r>
              <a:rPr lang="tr-TR" sz="2400" dirty="0">
                <a:solidFill>
                  <a:srgbClr val="000000"/>
                </a:solidFill>
                <a:latin typeface="Calibri"/>
                <a:ea typeface="Calibri"/>
                <a:cs typeface="Calibri"/>
                <a:sym typeface="Calibri"/>
              </a:rPr>
              <a:t>it</a:t>
            </a:r>
            <a:endParaRPr sz="2400" dirty="0">
              <a:solidFill>
                <a:srgbClr val="000000"/>
              </a:solidFill>
              <a:latin typeface="Calibri"/>
              <a:ea typeface="Calibri"/>
              <a:cs typeface="Calibri"/>
              <a:sym typeface="Calibri"/>
            </a:endParaRPr>
          </a:p>
        </p:txBody>
      </p:sp>
      <p:sp>
        <p:nvSpPr>
          <p:cNvPr id="397" name="Google Shape;397;p16"/>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9</a:t>
            </a:fld>
            <a:endParaRPr/>
          </a:p>
        </p:txBody>
      </p:sp>
      <p:sp>
        <p:nvSpPr>
          <p:cNvPr id="398" name="Google Shape;398;p16"/>
          <p:cNvSpPr txBox="1">
            <a:spLocks noGrp="1"/>
          </p:cNvSpPr>
          <p:nvPr>
            <p:ph type="title"/>
          </p:nvPr>
        </p:nvSpPr>
        <p:spPr>
          <a:xfrm>
            <a:off x="457200" y="192650"/>
            <a:ext cx="7719600" cy="6021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What’s Version Control?</a:t>
            </a:r>
            <a:endParaRPr b="1">
              <a:solidFill>
                <a:srgbClr val="429ED4"/>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645</TotalTime>
  <Words>3214</Words>
  <Application>Microsoft Office PowerPoint</Application>
  <PresentationFormat>Ekran Gösterisi (16:9)</PresentationFormat>
  <Paragraphs>684</Paragraphs>
  <Slides>46</Slides>
  <Notes>46</Notes>
  <HiddenSlides>0</HiddenSlides>
  <MMClips>0</MMClips>
  <ScaleCrop>false</ScaleCrop>
  <HeadingPairs>
    <vt:vector size="6" baseType="variant">
      <vt:variant>
        <vt:lpstr>Kullanılan Yazı Tipleri</vt:lpstr>
      </vt:variant>
      <vt:variant>
        <vt:i4>10</vt:i4>
      </vt:variant>
      <vt:variant>
        <vt:lpstr>Tema</vt:lpstr>
      </vt:variant>
      <vt:variant>
        <vt:i4>1</vt:i4>
      </vt:variant>
      <vt:variant>
        <vt:lpstr>Slayt Başlıkları</vt:lpstr>
      </vt:variant>
      <vt:variant>
        <vt:i4>46</vt:i4>
      </vt:variant>
    </vt:vector>
  </HeadingPairs>
  <TitlesOfParts>
    <vt:vector size="57" baseType="lpstr">
      <vt:lpstr>Barlow</vt:lpstr>
      <vt:lpstr>Barlow Light</vt:lpstr>
      <vt:lpstr>Arial</vt:lpstr>
      <vt:lpstr>Times New Roman</vt:lpstr>
      <vt:lpstr>Raleway</vt:lpstr>
      <vt:lpstr>Courier New</vt:lpstr>
      <vt:lpstr>Proxima Nova Semibold</vt:lpstr>
      <vt:lpstr>Calibri</vt:lpstr>
      <vt:lpstr>Raleway SemiBold</vt:lpstr>
      <vt:lpstr>Raleway Medium</vt:lpstr>
      <vt:lpstr>Gaoler template</vt:lpstr>
      <vt:lpstr>Git Introduction </vt:lpstr>
      <vt:lpstr>Did you finish pre-class work?</vt:lpstr>
      <vt:lpstr>Git Journey</vt:lpstr>
      <vt:lpstr>Table of Contents</vt:lpstr>
      <vt:lpstr>What do you know about Git?</vt:lpstr>
      <vt:lpstr>What is Git?</vt:lpstr>
      <vt:lpstr>What’s Version Control?</vt:lpstr>
      <vt:lpstr>What’s Version Control?</vt:lpstr>
      <vt:lpstr>What’s Version Control?</vt:lpstr>
      <vt:lpstr>Version Control Systems</vt:lpstr>
      <vt:lpstr>What’s Version Control?</vt:lpstr>
      <vt:lpstr>What’s Version Control?</vt:lpstr>
      <vt:lpstr>What’s Version Control?</vt:lpstr>
      <vt:lpstr>What is Git?</vt:lpstr>
      <vt:lpstr>What is Git?</vt:lpstr>
      <vt:lpstr>Why do we need Git?</vt:lpstr>
      <vt:lpstr>Git Basics</vt:lpstr>
      <vt:lpstr>Git Basics </vt:lpstr>
      <vt:lpstr>Git Repository</vt:lpstr>
      <vt:lpstr>Git Repository </vt:lpstr>
      <vt:lpstr>Git Repository </vt:lpstr>
      <vt:lpstr>Git Repository </vt:lpstr>
      <vt:lpstr>Git Repository </vt:lpstr>
      <vt:lpstr>Workflow</vt:lpstr>
      <vt:lpstr>Workflow </vt:lpstr>
      <vt:lpstr>File Stages</vt:lpstr>
      <vt:lpstr>Track a new file</vt:lpstr>
      <vt:lpstr>Git</vt:lpstr>
      <vt:lpstr>Create a new file</vt:lpstr>
      <vt:lpstr>Track/stage a file</vt:lpstr>
      <vt:lpstr>Stage files options</vt:lpstr>
      <vt:lpstr>Commit </vt:lpstr>
      <vt:lpstr>Commit </vt:lpstr>
      <vt:lpstr>Commit</vt:lpstr>
      <vt:lpstr>Remove from stage</vt:lpstr>
      <vt:lpstr>Checkout from Repo</vt:lpstr>
      <vt:lpstr>Git</vt:lpstr>
      <vt:lpstr>New project</vt:lpstr>
      <vt:lpstr>Task-1</vt:lpstr>
      <vt:lpstr>Task-1 Solution</vt:lpstr>
      <vt:lpstr>Task-2</vt:lpstr>
      <vt:lpstr>Task-2 Solution</vt:lpstr>
      <vt:lpstr>Task-2 Solution Cntd.</vt:lpstr>
      <vt:lpstr>Git </vt:lpstr>
      <vt:lpstr>Summary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Introduction </dc:title>
  <cp:lastModifiedBy>Şule Akın</cp:lastModifiedBy>
  <cp:revision>7</cp:revision>
  <dcterms:modified xsi:type="dcterms:W3CDTF">2024-01-31T11:41:20Z</dcterms:modified>
</cp:coreProperties>
</file>